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93f235afd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93f235afd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Pull 2–3 quick examples.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Bucket answers: school, work, personal.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tone: no judgment, we’re building skills.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93f235afd1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93f235afd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Pull the key employer framing: employers want people who can manage AI, not just use it.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 your note: speed is king, but accuracy keeps your job.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862c210fb_18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862c210fb_18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93f235afd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93f235afd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This is where you define hallucinations in plain language.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Line to land: “It’s highly literate and sometimes overconfident.”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3f235afd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3f235afd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Bring in your “intern” analogy from the PDF and your notes.</a:t>
            </a:r>
            <a:br>
              <a:rPr lang="en"/>
            </a:br>
            <a:r>
              <a:rPr lang="en"/>
              <a:t> Working with AI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Optional quick story: “finishing people’s sentences” as the prediction idea (your funny aside).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93f235afd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93f235afd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93f235afd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93f235afd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Make it concrete:</a:t>
            </a:r>
            <a:br>
              <a:rPr lang="en"/>
            </a:b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Spotter = helps you practice, checks form, gives feedback</a:t>
            </a:r>
            <a:br>
              <a:rPr lang="en"/>
            </a:b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Robot lifter = you get weaker</a:t>
            </a:r>
            <a:br>
              <a:rPr lang="en"/>
            </a:b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Tie directly to your threshold idea: if AI is doing synthesis, AI is doing learning.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3f235afd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93f235afd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“Human-in-the-loop” simple definition: you review, edit, verify, and can explain it.</a:t>
            </a:r>
            <a:br>
              <a:rPr lang="en"/>
            </a:br>
            <a:r>
              <a:rPr lang="en"/>
              <a:t> Working with AI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Make it real: “If you cannot explain it, you didn’t learn it.”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3f235afd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3f235afd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up the “gym” analogy, which is in your PDF and aligns with your slide 3 notes.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3f235afd1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3f235afd1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Use your “permanent record” framing from your notes and the privacy hazard from the PDF.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Strong close: “Be the Director. Make AI your tool, not your crutch.”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c862c210fb_18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c862c210fb_18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c862c210fb_18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c862c210fb_18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93f235afd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93f235afd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Drop your “fastest way to an academic conduct meeting” line.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Mention bias plainly: trained on the internet, inherits internet’s baggage.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862c210fb_18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862c210fb_18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3f235afd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93f235afd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this to leadership: clear direction is a management skill.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3f235afd1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93f235afd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862c210fb_18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862c210fb_18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93f235afd1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93f235afd1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This is where you say: “Use AI to challenge you, not carry you.”</a:t>
            </a:r>
            <a:br>
              <a:rPr lang="en"/>
            </a:br>
            <a:r>
              <a:rPr lang="en"/>
              <a:t> Working with AI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Quick punchline: “Argue with it.”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862c210fb_18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c862c210fb_18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862c210fb_18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862c210fb_18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c862c210fb_18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c862c210fb_18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c862c210fb_18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c862c210fb_18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c862c210fb_18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c862c210fb_18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jpe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32" title="Exercise 1 Socratic Tut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100"/>
            <a:ext cx="9143997" cy="510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3" title="Exercise 2 Devils Advoca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098"/>
            <a:ext cx="9144003" cy="510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