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551ffaee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551ffaee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551ffaee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551ffaee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551ffaee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551ffaee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551ffaee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551ffaee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None of them are recognized in the DSM-5.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Substance Abuse Spectrum</a:t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1021500" y="2945150"/>
            <a:ext cx="7101000" cy="6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longer is there a distinction between substance abuse and substance dependence.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Substance related	</a:t>
            </a:r>
            <a:endParaRPr/>
          </a:p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Alcohol-related disorder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Cannabis-related Disorder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Opioid-related Disorder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Tobacco-related Disorder</a:t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Addictive Disorders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DSM-V</a:t>
            </a:r>
            <a:endParaRPr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195875" y="18304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Spectrum of Severity	</a:t>
            </a:r>
            <a:endParaRPr/>
          </a:p>
        </p:txBody>
      </p:sp>
      <p:sp>
        <p:nvSpPr>
          <p:cNvPr id="68" name="Google Shape;68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Mild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Moderate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Severe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2</a:t>
            </a:r>
            <a:endParaRPr/>
          </a:p>
        </p:txBody>
      </p:sp>
      <p:sp>
        <p:nvSpPr>
          <p:cNvPr id="74" name="Google Shape;74;p16"/>
          <p:cNvSpPr txBox="1"/>
          <p:nvPr>
            <p:ph idx="2" type="body"/>
          </p:nvPr>
        </p:nvSpPr>
        <p:spPr>
          <a:xfrm>
            <a:off x="4939525" y="1233175"/>
            <a:ext cx="3837000" cy="354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Sexual addictions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Shopping addictions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Nicotine addictions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Caffeine addictions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Workaholism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Internet addictions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Social Media addictions.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That you think are addictions that are recognized by the DSM-V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...Why?</a:t>
            </a:r>
            <a:endParaRPr sz="6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