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A4BF76-C76A-4B3B-9B3A-050B9907A9C8}" type="doc">
      <dgm:prSet loTypeId="urn:microsoft.com/office/officeart/2005/8/layout/hierarchy3" loCatId="list" qsTypeId="urn:microsoft.com/office/officeart/2005/8/quickstyle/3d5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7A2DE95-E17C-4975-BB8E-FC7AA817D149}">
      <dgm:prSet phldrT="[Text]"/>
      <dgm:spPr/>
      <dgm:t>
        <a:bodyPr/>
        <a:lstStyle/>
        <a:p>
          <a:r>
            <a:rPr lang="en-US" dirty="0" smtClean="0"/>
            <a:t>Secondary School (Grades 3-6)</a:t>
          </a:r>
          <a:endParaRPr lang="en-US" dirty="0"/>
        </a:p>
      </dgm:t>
    </dgm:pt>
    <dgm:pt modelId="{3C035030-F803-4387-B769-9725D6E71BF3}" type="parTrans" cxnId="{E9608455-C3B3-40F5-8D89-C1274FC96CC2}">
      <dgm:prSet/>
      <dgm:spPr/>
      <dgm:t>
        <a:bodyPr/>
        <a:lstStyle/>
        <a:p>
          <a:endParaRPr lang="en-US"/>
        </a:p>
      </dgm:t>
    </dgm:pt>
    <dgm:pt modelId="{CBA05033-B785-4546-99BD-4361944C11C1}" type="sibTrans" cxnId="{E9608455-C3B3-40F5-8D89-C1274FC96CC2}">
      <dgm:prSet/>
      <dgm:spPr/>
      <dgm:t>
        <a:bodyPr/>
        <a:lstStyle/>
        <a:p>
          <a:endParaRPr lang="en-US"/>
        </a:p>
      </dgm:t>
    </dgm:pt>
    <dgm:pt modelId="{CBB885E9-D5B9-4BE6-8AF6-E3CA3FD5DE6E}">
      <dgm:prSet phldrT="[Text]"/>
      <dgm:spPr/>
      <dgm:t>
        <a:bodyPr/>
        <a:lstStyle/>
        <a:p>
          <a:r>
            <a:rPr lang="en-US" dirty="0" smtClean="0"/>
            <a:t>Information presented to students are Evidence Based.</a:t>
          </a:r>
          <a:endParaRPr lang="en-US" dirty="0"/>
        </a:p>
      </dgm:t>
    </dgm:pt>
    <dgm:pt modelId="{753A7BC6-08D5-4D04-AC5F-76E0ECC4F481}" type="parTrans" cxnId="{4535D583-F98A-45C0-88A6-892764E14D7A}">
      <dgm:prSet/>
      <dgm:spPr/>
      <dgm:t>
        <a:bodyPr/>
        <a:lstStyle/>
        <a:p>
          <a:endParaRPr lang="en-US"/>
        </a:p>
      </dgm:t>
    </dgm:pt>
    <dgm:pt modelId="{5E4AC903-2119-47E4-AD10-64A5C686C216}" type="sibTrans" cxnId="{4535D583-F98A-45C0-88A6-892764E14D7A}">
      <dgm:prSet/>
      <dgm:spPr/>
      <dgm:t>
        <a:bodyPr/>
        <a:lstStyle/>
        <a:p>
          <a:endParaRPr lang="en-US"/>
        </a:p>
      </dgm:t>
    </dgm:pt>
    <dgm:pt modelId="{3E067D21-9B38-416F-9F3D-6E9DD1E24CE6}">
      <dgm:prSet phldrT="[Text]"/>
      <dgm:spPr/>
      <dgm:t>
        <a:bodyPr/>
        <a:lstStyle/>
        <a:p>
          <a:r>
            <a:rPr lang="en-US" dirty="0" smtClean="0"/>
            <a:t>Curriculum has potential issues if the size of the class isn’t as suggested. </a:t>
          </a:r>
          <a:endParaRPr lang="en-US" dirty="0"/>
        </a:p>
      </dgm:t>
    </dgm:pt>
    <dgm:pt modelId="{2683A38D-8C21-40ED-A51D-168E133ED601}" type="parTrans" cxnId="{F8B3F510-20D2-4F96-A181-28F49D4A6088}">
      <dgm:prSet/>
      <dgm:spPr/>
      <dgm:t>
        <a:bodyPr/>
        <a:lstStyle/>
        <a:p>
          <a:endParaRPr lang="en-US"/>
        </a:p>
      </dgm:t>
    </dgm:pt>
    <dgm:pt modelId="{95EA1DFE-AF6B-4DF7-87B6-494A0CF8CB64}" type="sibTrans" cxnId="{F8B3F510-20D2-4F96-A181-28F49D4A6088}">
      <dgm:prSet/>
      <dgm:spPr/>
      <dgm:t>
        <a:bodyPr/>
        <a:lstStyle/>
        <a:p>
          <a:endParaRPr lang="en-US"/>
        </a:p>
      </dgm:t>
    </dgm:pt>
    <dgm:pt modelId="{35F7D37C-250B-4C37-BD98-49B0F84066F1}">
      <dgm:prSet phldrT="[Text]"/>
      <dgm:spPr/>
      <dgm:t>
        <a:bodyPr/>
        <a:lstStyle/>
        <a:p>
          <a:r>
            <a:rPr lang="en-US" dirty="0" smtClean="0"/>
            <a:t>College </a:t>
          </a:r>
          <a:endParaRPr lang="en-US" dirty="0"/>
        </a:p>
      </dgm:t>
    </dgm:pt>
    <dgm:pt modelId="{D0705EC9-6D7A-43F4-AC83-E100B5921C06}" type="parTrans" cxnId="{9192E591-6DE2-47DB-9810-6E7327B5AA32}">
      <dgm:prSet/>
      <dgm:spPr/>
      <dgm:t>
        <a:bodyPr/>
        <a:lstStyle/>
        <a:p>
          <a:endParaRPr lang="en-US"/>
        </a:p>
      </dgm:t>
    </dgm:pt>
    <dgm:pt modelId="{C84A0A31-7239-4094-8892-291857EDEC05}" type="sibTrans" cxnId="{9192E591-6DE2-47DB-9810-6E7327B5AA32}">
      <dgm:prSet/>
      <dgm:spPr/>
      <dgm:t>
        <a:bodyPr/>
        <a:lstStyle/>
        <a:p>
          <a:endParaRPr lang="en-US"/>
        </a:p>
      </dgm:t>
    </dgm:pt>
    <dgm:pt modelId="{17E1BE79-3E33-4D3F-974A-430E15577580}">
      <dgm:prSet phldrT="[Text]"/>
      <dgm:spPr/>
      <dgm:t>
        <a:bodyPr/>
        <a:lstStyle/>
        <a:p>
          <a:r>
            <a:rPr lang="en-US" dirty="0" smtClean="0"/>
            <a:t>Substance and Alcohol Awareness Program (SAAP) has been re-created by me to include trending drugs and a colloquial view to substance use and abuse.</a:t>
          </a:r>
          <a:endParaRPr lang="en-US" dirty="0"/>
        </a:p>
      </dgm:t>
    </dgm:pt>
    <dgm:pt modelId="{A1C172AE-CA10-4EC0-A39A-186ED637C4F5}" type="parTrans" cxnId="{DF642C58-877D-4CE0-91BB-155CFC6F71E8}">
      <dgm:prSet/>
      <dgm:spPr/>
      <dgm:t>
        <a:bodyPr/>
        <a:lstStyle/>
        <a:p>
          <a:endParaRPr lang="en-US"/>
        </a:p>
      </dgm:t>
    </dgm:pt>
    <dgm:pt modelId="{D04083A7-6CFE-4298-A3F6-1E477B9160A5}" type="sibTrans" cxnId="{DF642C58-877D-4CE0-91BB-155CFC6F71E8}">
      <dgm:prSet/>
      <dgm:spPr/>
      <dgm:t>
        <a:bodyPr/>
        <a:lstStyle/>
        <a:p>
          <a:endParaRPr lang="en-US"/>
        </a:p>
      </dgm:t>
    </dgm:pt>
    <dgm:pt modelId="{12C1F402-13A1-4505-8526-873FC7A14D5C}">
      <dgm:prSet phldrT="[Text]"/>
      <dgm:spPr/>
      <dgm:t>
        <a:bodyPr/>
        <a:lstStyle/>
        <a:p>
          <a:r>
            <a:rPr lang="en-US" dirty="0" smtClean="0"/>
            <a:t>Teen Intervene is a program that is intended for Ages 12-19. I have adapted the material to fit the college age student.</a:t>
          </a:r>
          <a:endParaRPr lang="en-US" dirty="0"/>
        </a:p>
      </dgm:t>
    </dgm:pt>
    <dgm:pt modelId="{685B8270-D7C2-4554-B5D1-9CD26B88BF71}" type="parTrans" cxnId="{F31F91B0-1C04-45A0-83C2-7C805EB40C4E}">
      <dgm:prSet/>
      <dgm:spPr/>
      <dgm:t>
        <a:bodyPr/>
        <a:lstStyle/>
        <a:p>
          <a:endParaRPr lang="en-US"/>
        </a:p>
      </dgm:t>
    </dgm:pt>
    <dgm:pt modelId="{291AD0B9-AB63-4A6F-BC32-E646F56CB099}" type="sibTrans" cxnId="{F31F91B0-1C04-45A0-83C2-7C805EB40C4E}">
      <dgm:prSet/>
      <dgm:spPr/>
      <dgm:t>
        <a:bodyPr/>
        <a:lstStyle/>
        <a:p>
          <a:endParaRPr lang="en-US"/>
        </a:p>
      </dgm:t>
    </dgm:pt>
    <dgm:pt modelId="{9E2A69A4-137B-4AD0-9E07-6AEA2F32DAB9}">
      <dgm:prSet phldrT="[Text]"/>
      <dgm:spPr/>
      <dgm:t>
        <a:bodyPr/>
        <a:lstStyle/>
        <a:p>
          <a:r>
            <a:rPr lang="en-US" dirty="0" smtClean="0"/>
            <a:t>Standard Curriculum </a:t>
          </a:r>
          <a:endParaRPr lang="en-US" dirty="0"/>
        </a:p>
      </dgm:t>
    </dgm:pt>
    <dgm:pt modelId="{E732F310-FD88-48C1-AECD-F0DFCC07F1AF}" type="parTrans" cxnId="{4EDBF8A7-02FD-4C46-AE80-0CB1F8C827CC}">
      <dgm:prSet/>
      <dgm:spPr/>
      <dgm:t>
        <a:bodyPr/>
        <a:lstStyle/>
        <a:p>
          <a:endParaRPr lang="en-US"/>
        </a:p>
      </dgm:t>
    </dgm:pt>
    <dgm:pt modelId="{2838F636-5FE5-4B96-AC5D-1127D2A824AD}" type="sibTrans" cxnId="{4EDBF8A7-02FD-4C46-AE80-0CB1F8C827CC}">
      <dgm:prSet/>
      <dgm:spPr/>
      <dgm:t>
        <a:bodyPr/>
        <a:lstStyle/>
        <a:p>
          <a:endParaRPr lang="en-US"/>
        </a:p>
      </dgm:t>
    </dgm:pt>
    <dgm:pt modelId="{84C95F5A-54E2-4B63-8870-C4A04F2F8A5B}">
      <dgm:prSet phldrT="[Text]"/>
      <dgm:spPr/>
      <dgm:t>
        <a:bodyPr/>
        <a:lstStyle/>
        <a:p>
          <a:r>
            <a:rPr lang="en-US" dirty="0" smtClean="0"/>
            <a:t>The College provides a flexible environment to try new things. I am always creating new initiatives. </a:t>
          </a:r>
          <a:endParaRPr lang="en-US" dirty="0"/>
        </a:p>
      </dgm:t>
    </dgm:pt>
    <dgm:pt modelId="{EB727AE0-B8AC-4EDD-A5A2-625B6C6A552B}" type="parTrans" cxnId="{4B1CA5D5-AA54-44D7-8810-F2FB392661EF}">
      <dgm:prSet/>
      <dgm:spPr/>
      <dgm:t>
        <a:bodyPr/>
        <a:lstStyle/>
        <a:p>
          <a:endParaRPr lang="en-US"/>
        </a:p>
      </dgm:t>
    </dgm:pt>
    <dgm:pt modelId="{6EBEEFB8-9650-4438-A55A-6F1BCD6112CD}" type="sibTrans" cxnId="{4B1CA5D5-AA54-44D7-8810-F2FB392661EF}">
      <dgm:prSet/>
      <dgm:spPr/>
      <dgm:t>
        <a:bodyPr/>
        <a:lstStyle/>
        <a:p>
          <a:endParaRPr lang="en-US"/>
        </a:p>
      </dgm:t>
    </dgm:pt>
    <dgm:pt modelId="{3BA90B98-ECB9-4B81-B636-D27DCA99B8DB}" type="pres">
      <dgm:prSet presAssocID="{29A4BF76-C76A-4B3B-9B3A-050B9907A9C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5D9BFDA-53CA-4351-859D-C2D7D08B583E}" type="pres">
      <dgm:prSet presAssocID="{57A2DE95-E17C-4975-BB8E-FC7AA817D149}" presName="root" presStyleCnt="0"/>
      <dgm:spPr/>
    </dgm:pt>
    <dgm:pt modelId="{7AFF4334-C41F-4164-B918-6F4E55CCD145}" type="pres">
      <dgm:prSet presAssocID="{57A2DE95-E17C-4975-BB8E-FC7AA817D149}" presName="rootComposite" presStyleCnt="0"/>
      <dgm:spPr/>
    </dgm:pt>
    <dgm:pt modelId="{785B2FFE-7401-45F7-B570-8BBB80421ABE}" type="pres">
      <dgm:prSet presAssocID="{57A2DE95-E17C-4975-BB8E-FC7AA817D149}" presName="rootText" presStyleLbl="node1" presStyleIdx="0" presStyleCnt="2"/>
      <dgm:spPr/>
      <dgm:t>
        <a:bodyPr/>
        <a:lstStyle/>
        <a:p>
          <a:endParaRPr lang="en-US"/>
        </a:p>
      </dgm:t>
    </dgm:pt>
    <dgm:pt modelId="{C1779469-1DDE-4922-B6FD-2724E645B072}" type="pres">
      <dgm:prSet presAssocID="{57A2DE95-E17C-4975-BB8E-FC7AA817D149}" presName="rootConnector" presStyleLbl="node1" presStyleIdx="0" presStyleCnt="2"/>
      <dgm:spPr/>
      <dgm:t>
        <a:bodyPr/>
        <a:lstStyle/>
        <a:p>
          <a:endParaRPr lang="en-US"/>
        </a:p>
      </dgm:t>
    </dgm:pt>
    <dgm:pt modelId="{9258447F-7976-4DE5-8F7B-80CDFAE159AB}" type="pres">
      <dgm:prSet presAssocID="{57A2DE95-E17C-4975-BB8E-FC7AA817D149}" presName="childShape" presStyleCnt="0"/>
      <dgm:spPr/>
    </dgm:pt>
    <dgm:pt modelId="{1B127BDC-37C1-48B9-98C4-2C697D9FB2E6}" type="pres">
      <dgm:prSet presAssocID="{753A7BC6-08D5-4D04-AC5F-76E0ECC4F481}" presName="Name13" presStyleLbl="parChTrans1D2" presStyleIdx="0" presStyleCnt="6"/>
      <dgm:spPr/>
      <dgm:t>
        <a:bodyPr/>
        <a:lstStyle/>
        <a:p>
          <a:endParaRPr lang="en-US"/>
        </a:p>
      </dgm:t>
    </dgm:pt>
    <dgm:pt modelId="{8985A209-9770-4ED1-8274-418316E41058}" type="pres">
      <dgm:prSet presAssocID="{CBB885E9-D5B9-4BE6-8AF6-E3CA3FD5DE6E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094BC0-D700-4265-A0F7-089B5A76D9EA}" type="pres">
      <dgm:prSet presAssocID="{E732F310-FD88-48C1-AECD-F0DFCC07F1AF}" presName="Name13" presStyleLbl="parChTrans1D2" presStyleIdx="1" presStyleCnt="6"/>
      <dgm:spPr/>
      <dgm:t>
        <a:bodyPr/>
        <a:lstStyle/>
        <a:p>
          <a:endParaRPr lang="en-US"/>
        </a:p>
      </dgm:t>
    </dgm:pt>
    <dgm:pt modelId="{3EA6A70A-0963-4A56-ACE9-C027A1A37858}" type="pres">
      <dgm:prSet presAssocID="{9E2A69A4-137B-4AD0-9E07-6AEA2F32DAB9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92F34-D0E1-406C-8CC5-C516E8798A11}" type="pres">
      <dgm:prSet presAssocID="{2683A38D-8C21-40ED-A51D-168E133ED601}" presName="Name13" presStyleLbl="parChTrans1D2" presStyleIdx="2" presStyleCnt="6"/>
      <dgm:spPr/>
      <dgm:t>
        <a:bodyPr/>
        <a:lstStyle/>
        <a:p>
          <a:endParaRPr lang="en-US"/>
        </a:p>
      </dgm:t>
    </dgm:pt>
    <dgm:pt modelId="{1C4101B3-2969-4CC8-9165-37844F4E5C43}" type="pres">
      <dgm:prSet presAssocID="{3E067D21-9B38-416F-9F3D-6E9DD1E24CE6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73A5B7-C1E6-4DD5-8D44-A55E5619DDC9}" type="pres">
      <dgm:prSet presAssocID="{35F7D37C-250B-4C37-BD98-49B0F84066F1}" presName="root" presStyleCnt="0"/>
      <dgm:spPr/>
    </dgm:pt>
    <dgm:pt modelId="{986EFEA4-B2E3-44AE-8E4B-504DEFC936CE}" type="pres">
      <dgm:prSet presAssocID="{35F7D37C-250B-4C37-BD98-49B0F84066F1}" presName="rootComposite" presStyleCnt="0"/>
      <dgm:spPr/>
    </dgm:pt>
    <dgm:pt modelId="{12E83EA5-E736-4D88-A9CE-8B79E224865D}" type="pres">
      <dgm:prSet presAssocID="{35F7D37C-250B-4C37-BD98-49B0F84066F1}" presName="rootText" presStyleLbl="node1" presStyleIdx="1" presStyleCnt="2"/>
      <dgm:spPr/>
      <dgm:t>
        <a:bodyPr/>
        <a:lstStyle/>
        <a:p>
          <a:endParaRPr lang="en-US"/>
        </a:p>
      </dgm:t>
    </dgm:pt>
    <dgm:pt modelId="{A2B94810-EA42-415F-8399-5D87FDEDCD67}" type="pres">
      <dgm:prSet presAssocID="{35F7D37C-250B-4C37-BD98-49B0F84066F1}" presName="rootConnector" presStyleLbl="node1" presStyleIdx="1" presStyleCnt="2"/>
      <dgm:spPr/>
      <dgm:t>
        <a:bodyPr/>
        <a:lstStyle/>
        <a:p>
          <a:endParaRPr lang="en-US"/>
        </a:p>
      </dgm:t>
    </dgm:pt>
    <dgm:pt modelId="{99624A09-A998-4564-BAB3-C63CB151A9DA}" type="pres">
      <dgm:prSet presAssocID="{35F7D37C-250B-4C37-BD98-49B0F84066F1}" presName="childShape" presStyleCnt="0"/>
      <dgm:spPr/>
    </dgm:pt>
    <dgm:pt modelId="{29657788-DB21-49CE-8C19-645DE758EE47}" type="pres">
      <dgm:prSet presAssocID="{A1C172AE-CA10-4EC0-A39A-186ED637C4F5}" presName="Name13" presStyleLbl="parChTrans1D2" presStyleIdx="3" presStyleCnt="6"/>
      <dgm:spPr/>
      <dgm:t>
        <a:bodyPr/>
        <a:lstStyle/>
        <a:p>
          <a:endParaRPr lang="en-US"/>
        </a:p>
      </dgm:t>
    </dgm:pt>
    <dgm:pt modelId="{CF87C7EB-EEC8-47C0-8652-19744D188BCE}" type="pres">
      <dgm:prSet presAssocID="{17E1BE79-3E33-4D3F-974A-430E15577580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D3304A-8C5B-43C8-9A21-A2D5AE96D7C5}" type="pres">
      <dgm:prSet presAssocID="{685B8270-D7C2-4554-B5D1-9CD26B88BF71}" presName="Name13" presStyleLbl="parChTrans1D2" presStyleIdx="4" presStyleCnt="6"/>
      <dgm:spPr/>
      <dgm:t>
        <a:bodyPr/>
        <a:lstStyle/>
        <a:p>
          <a:endParaRPr lang="en-US"/>
        </a:p>
      </dgm:t>
    </dgm:pt>
    <dgm:pt modelId="{1A9F7D11-7E04-47EC-9B03-1D33E85BF1B9}" type="pres">
      <dgm:prSet presAssocID="{12C1F402-13A1-4505-8526-873FC7A14D5C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836F9B-5F6C-48F6-A324-FA83974215A2}" type="pres">
      <dgm:prSet presAssocID="{EB727AE0-B8AC-4EDD-A5A2-625B6C6A552B}" presName="Name13" presStyleLbl="parChTrans1D2" presStyleIdx="5" presStyleCnt="6"/>
      <dgm:spPr/>
      <dgm:t>
        <a:bodyPr/>
        <a:lstStyle/>
        <a:p>
          <a:endParaRPr lang="en-US"/>
        </a:p>
      </dgm:t>
    </dgm:pt>
    <dgm:pt modelId="{BE95BA81-DD22-4791-8661-06B66F2C308A}" type="pres">
      <dgm:prSet presAssocID="{84C95F5A-54E2-4B63-8870-C4A04F2F8A5B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964950-B459-49A7-9BD3-79484481F37E}" type="presOf" srcId="{12C1F402-13A1-4505-8526-873FC7A14D5C}" destId="{1A9F7D11-7E04-47EC-9B03-1D33E85BF1B9}" srcOrd="0" destOrd="0" presId="urn:microsoft.com/office/officeart/2005/8/layout/hierarchy3"/>
    <dgm:cxn modelId="{9CFC6890-D83F-490E-9EE6-C988746EF7E2}" type="presOf" srcId="{E732F310-FD88-48C1-AECD-F0DFCC07F1AF}" destId="{EA094BC0-D700-4265-A0F7-089B5A76D9EA}" srcOrd="0" destOrd="0" presId="urn:microsoft.com/office/officeart/2005/8/layout/hierarchy3"/>
    <dgm:cxn modelId="{F31F91B0-1C04-45A0-83C2-7C805EB40C4E}" srcId="{35F7D37C-250B-4C37-BD98-49B0F84066F1}" destId="{12C1F402-13A1-4505-8526-873FC7A14D5C}" srcOrd="1" destOrd="0" parTransId="{685B8270-D7C2-4554-B5D1-9CD26B88BF71}" sibTransId="{291AD0B9-AB63-4A6F-BC32-E646F56CB099}"/>
    <dgm:cxn modelId="{69801E3B-A325-4929-AB79-5A0E37F42CC3}" type="presOf" srcId="{A1C172AE-CA10-4EC0-A39A-186ED637C4F5}" destId="{29657788-DB21-49CE-8C19-645DE758EE47}" srcOrd="0" destOrd="0" presId="urn:microsoft.com/office/officeart/2005/8/layout/hierarchy3"/>
    <dgm:cxn modelId="{7CE783CB-4112-4549-9C0E-7482860CF32F}" type="presOf" srcId="{17E1BE79-3E33-4D3F-974A-430E15577580}" destId="{CF87C7EB-EEC8-47C0-8652-19744D188BCE}" srcOrd="0" destOrd="0" presId="urn:microsoft.com/office/officeart/2005/8/layout/hierarchy3"/>
    <dgm:cxn modelId="{DF642C58-877D-4CE0-91BB-155CFC6F71E8}" srcId="{35F7D37C-250B-4C37-BD98-49B0F84066F1}" destId="{17E1BE79-3E33-4D3F-974A-430E15577580}" srcOrd="0" destOrd="0" parTransId="{A1C172AE-CA10-4EC0-A39A-186ED637C4F5}" sibTransId="{D04083A7-6CFE-4298-A3F6-1E477B9160A5}"/>
    <dgm:cxn modelId="{A99D0762-77D2-4770-9602-9E2B51CFFFB0}" type="presOf" srcId="{3E067D21-9B38-416F-9F3D-6E9DD1E24CE6}" destId="{1C4101B3-2969-4CC8-9165-37844F4E5C43}" srcOrd="0" destOrd="0" presId="urn:microsoft.com/office/officeart/2005/8/layout/hierarchy3"/>
    <dgm:cxn modelId="{CF3643A8-F69C-4A62-B6CF-5FAD9F7C0C8E}" type="presOf" srcId="{EB727AE0-B8AC-4EDD-A5A2-625B6C6A552B}" destId="{75836F9B-5F6C-48F6-A324-FA83974215A2}" srcOrd="0" destOrd="0" presId="urn:microsoft.com/office/officeart/2005/8/layout/hierarchy3"/>
    <dgm:cxn modelId="{9192E591-6DE2-47DB-9810-6E7327B5AA32}" srcId="{29A4BF76-C76A-4B3B-9B3A-050B9907A9C8}" destId="{35F7D37C-250B-4C37-BD98-49B0F84066F1}" srcOrd="1" destOrd="0" parTransId="{D0705EC9-6D7A-43F4-AC83-E100B5921C06}" sibTransId="{C84A0A31-7239-4094-8892-291857EDEC05}"/>
    <dgm:cxn modelId="{4B1CA5D5-AA54-44D7-8810-F2FB392661EF}" srcId="{35F7D37C-250B-4C37-BD98-49B0F84066F1}" destId="{84C95F5A-54E2-4B63-8870-C4A04F2F8A5B}" srcOrd="2" destOrd="0" parTransId="{EB727AE0-B8AC-4EDD-A5A2-625B6C6A552B}" sibTransId="{6EBEEFB8-9650-4438-A55A-6F1BCD6112CD}"/>
    <dgm:cxn modelId="{2D8C477A-671F-4F3F-BCD3-F2B5352125A1}" type="presOf" srcId="{35F7D37C-250B-4C37-BD98-49B0F84066F1}" destId="{12E83EA5-E736-4D88-A9CE-8B79E224865D}" srcOrd="0" destOrd="0" presId="urn:microsoft.com/office/officeart/2005/8/layout/hierarchy3"/>
    <dgm:cxn modelId="{6C6A8ADF-9708-4E75-BB73-82D094D4C990}" type="presOf" srcId="{29A4BF76-C76A-4B3B-9B3A-050B9907A9C8}" destId="{3BA90B98-ECB9-4B81-B636-D27DCA99B8DB}" srcOrd="0" destOrd="0" presId="urn:microsoft.com/office/officeart/2005/8/layout/hierarchy3"/>
    <dgm:cxn modelId="{8C6F4D7B-F92F-420F-9C33-D4EC558843B6}" type="presOf" srcId="{57A2DE95-E17C-4975-BB8E-FC7AA817D149}" destId="{785B2FFE-7401-45F7-B570-8BBB80421ABE}" srcOrd="0" destOrd="0" presId="urn:microsoft.com/office/officeart/2005/8/layout/hierarchy3"/>
    <dgm:cxn modelId="{17A15A18-6A95-4B34-9FF6-D301F09E0358}" type="presOf" srcId="{35F7D37C-250B-4C37-BD98-49B0F84066F1}" destId="{A2B94810-EA42-415F-8399-5D87FDEDCD67}" srcOrd="1" destOrd="0" presId="urn:microsoft.com/office/officeart/2005/8/layout/hierarchy3"/>
    <dgm:cxn modelId="{4535D583-F98A-45C0-88A6-892764E14D7A}" srcId="{57A2DE95-E17C-4975-BB8E-FC7AA817D149}" destId="{CBB885E9-D5B9-4BE6-8AF6-E3CA3FD5DE6E}" srcOrd="0" destOrd="0" parTransId="{753A7BC6-08D5-4D04-AC5F-76E0ECC4F481}" sibTransId="{5E4AC903-2119-47E4-AD10-64A5C686C216}"/>
    <dgm:cxn modelId="{4EDBF8A7-02FD-4C46-AE80-0CB1F8C827CC}" srcId="{57A2DE95-E17C-4975-BB8E-FC7AA817D149}" destId="{9E2A69A4-137B-4AD0-9E07-6AEA2F32DAB9}" srcOrd="1" destOrd="0" parTransId="{E732F310-FD88-48C1-AECD-F0DFCC07F1AF}" sibTransId="{2838F636-5FE5-4B96-AC5D-1127D2A824AD}"/>
    <dgm:cxn modelId="{E9608455-C3B3-40F5-8D89-C1274FC96CC2}" srcId="{29A4BF76-C76A-4B3B-9B3A-050B9907A9C8}" destId="{57A2DE95-E17C-4975-BB8E-FC7AA817D149}" srcOrd="0" destOrd="0" parTransId="{3C035030-F803-4387-B769-9725D6E71BF3}" sibTransId="{CBA05033-B785-4546-99BD-4361944C11C1}"/>
    <dgm:cxn modelId="{C9BC865E-F328-467F-B40D-F4B08EA82786}" type="presOf" srcId="{84C95F5A-54E2-4B63-8870-C4A04F2F8A5B}" destId="{BE95BA81-DD22-4791-8661-06B66F2C308A}" srcOrd="0" destOrd="0" presId="urn:microsoft.com/office/officeart/2005/8/layout/hierarchy3"/>
    <dgm:cxn modelId="{A467BB9B-CB77-41AD-A120-12E9043882E3}" type="presOf" srcId="{753A7BC6-08D5-4D04-AC5F-76E0ECC4F481}" destId="{1B127BDC-37C1-48B9-98C4-2C697D9FB2E6}" srcOrd="0" destOrd="0" presId="urn:microsoft.com/office/officeart/2005/8/layout/hierarchy3"/>
    <dgm:cxn modelId="{F8B3F510-20D2-4F96-A181-28F49D4A6088}" srcId="{57A2DE95-E17C-4975-BB8E-FC7AA817D149}" destId="{3E067D21-9B38-416F-9F3D-6E9DD1E24CE6}" srcOrd="2" destOrd="0" parTransId="{2683A38D-8C21-40ED-A51D-168E133ED601}" sibTransId="{95EA1DFE-AF6B-4DF7-87B6-494A0CF8CB64}"/>
    <dgm:cxn modelId="{B757F559-D447-49E9-B06D-EF2C5D9698E6}" type="presOf" srcId="{2683A38D-8C21-40ED-A51D-168E133ED601}" destId="{C0792F34-D0E1-406C-8CC5-C516E8798A11}" srcOrd="0" destOrd="0" presId="urn:microsoft.com/office/officeart/2005/8/layout/hierarchy3"/>
    <dgm:cxn modelId="{F7B1E8D9-928E-4A1B-903A-62D7767846C2}" type="presOf" srcId="{685B8270-D7C2-4554-B5D1-9CD26B88BF71}" destId="{46D3304A-8C5B-43C8-9A21-A2D5AE96D7C5}" srcOrd="0" destOrd="0" presId="urn:microsoft.com/office/officeart/2005/8/layout/hierarchy3"/>
    <dgm:cxn modelId="{5C62A8C5-E7BC-4C5F-99E6-579A584FBDBD}" type="presOf" srcId="{9E2A69A4-137B-4AD0-9E07-6AEA2F32DAB9}" destId="{3EA6A70A-0963-4A56-ACE9-C027A1A37858}" srcOrd="0" destOrd="0" presId="urn:microsoft.com/office/officeart/2005/8/layout/hierarchy3"/>
    <dgm:cxn modelId="{C5ECC4E8-5D54-400C-A7F3-5B9CD45B88AE}" type="presOf" srcId="{CBB885E9-D5B9-4BE6-8AF6-E3CA3FD5DE6E}" destId="{8985A209-9770-4ED1-8274-418316E41058}" srcOrd="0" destOrd="0" presId="urn:microsoft.com/office/officeart/2005/8/layout/hierarchy3"/>
    <dgm:cxn modelId="{FBFDDA0A-B45B-4A4A-B2B2-B6AF81061C3C}" type="presOf" srcId="{57A2DE95-E17C-4975-BB8E-FC7AA817D149}" destId="{C1779469-1DDE-4922-B6FD-2724E645B072}" srcOrd="1" destOrd="0" presId="urn:microsoft.com/office/officeart/2005/8/layout/hierarchy3"/>
    <dgm:cxn modelId="{85D30770-96E9-4D22-8F08-4C3766FF3585}" type="presParOf" srcId="{3BA90B98-ECB9-4B81-B636-D27DCA99B8DB}" destId="{25D9BFDA-53CA-4351-859D-C2D7D08B583E}" srcOrd="0" destOrd="0" presId="urn:microsoft.com/office/officeart/2005/8/layout/hierarchy3"/>
    <dgm:cxn modelId="{92448377-C5A9-4DA2-8E50-7AEC7D626F1C}" type="presParOf" srcId="{25D9BFDA-53CA-4351-859D-C2D7D08B583E}" destId="{7AFF4334-C41F-4164-B918-6F4E55CCD145}" srcOrd="0" destOrd="0" presId="urn:microsoft.com/office/officeart/2005/8/layout/hierarchy3"/>
    <dgm:cxn modelId="{18FBF38E-551F-45C2-B03D-895E3AD9A800}" type="presParOf" srcId="{7AFF4334-C41F-4164-B918-6F4E55CCD145}" destId="{785B2FFE-7401-45F7-B570-8BBB80421ABE}" srcOrd="0" destOrd="0" presId="urn:microsoft.com/office/officeart/2005/8/layout/hierarchy3"/>
    <dgm:cxn modelId="{F4DB4734-8773-4B57-8D5D-00F30EF8C0DE}" type="presParOf" srcId="{7AFF4334-C41F-4164-B918-6F4E55CCD145}" destId="{C1779469-1DDE-4922-B6FD-2724E645B072}" srcOrd="1" destOrd="0" presId="urn:microsoft.com/office/officeart/2005/8/layout/hierarchy3"/>
    <dgm:cxn modelId="{EFBB058E-4366-4B6C-93F7-A2FCAADBCB99}" type="presParOf" srcId="{25D9BFDA-53CA-4351-859D-C2D7D08B583E}" destId="{9258447F-7976-4DE5-8F7B-80CDFAE159AB}" srcOrd="1" destOrd="0" presId="urn:microsoft.com/office/officeart/2005/8/layout/hierarchy3"/>
    <dgm:cxn modelId="{1EA84E99-6002-41F9-AC59-646E2C00D6B1}" type="presParOf" srcId="{9258447F-7976-4DE5-8F7B-80CDFAE159AB}" destId="{1B127BDC-37C1-48B9-98C4-2C697D9FB2E6}" srcOrd="0" destOrd="0" presId="urn:microsoft.com/office/officeart/2005/8/layout/hierarchy3"/>
    <dgm:cxn modelId="{96E0AE4C-841A-46F8-8098-14778169AB89}" type="presParOf" srcId="{9258447F-7976-4DE5-8F7B-80CDFAE159AB}" destId="{8985A209-9770-4ED1-8274-418316E41058}" srcOrd="1" destOrd="0" presId="urn:microsoft.com/office/officeart/2005/8/layout/hierarchy3"/>
    <dgm:cxn modelId="{EC97A650-3C90-46CE-A066-C6F1F3AB34B9}" type="presParOf" srcId="{9258447F-7976-4DE5-8F7B-80CDFAE159AB}" destId="{EA094BC0-D700-4265-A0F7-089B5A76D9EA}" srcOrd="2" destOrd="0" presId="urn:microsoft.com/office/officeart/2005/8/layout/hierarchy3"/>
    <dgm:cxn modelId="{8C2C1B18-74B0-4328-B7BF-E9A24E061650}" type="presParOf" srcId="{9258447F-7976-4DE5-8F7B-80CDFAE159AB}" destId="{3EA6A70A-0963-4A56-ACE9-C027A1A37858}" srcOrd="3" destOrd="0" presId="urn:microsoft.com/office/officeart/2005/8/layout/hierarchy3"/>
    <dgm:cxn modelId="{F4BF6407-DA2C-4A33-9AEA-DB0B2DE2AEC3}" type="presParOf" srcId="{9258447F-7976-4DE5-8F7B-80CDFAE159AB}" destId="{C0792F34-D0E1-406C-8CC5-C516E8798A11}" srcOrd="4" destOrd="0" presId="urn:microsoft.com/office/officeart/2005/8/layout/hierarchy3"/>
    <dgm:cxn modelId="{A426C1EA-DFAD-43A1-93AE-ED6FAD62FC5F}" type="presParOf" srcId="{9258447F-7976-4DE5-8F7B-80CDFAE159AB}" destId="{1C4101B3-2969-4CC8-9165-37844F4E5C43}" srcOrd="5" destOrd="0" presId="urn:microsoft.com/office/officeart/2005/8/layout/hierarchy3"/>
    <dgm:cxn modelId="{56A91B6A-65DB-4012-BE01-17047B8B0867}" type="presParOf" srcId="{3BA90B98-ECB9-4B81-B636-D27DCA99B8DB}" destId="{B573A5B7-C1E6-4DD5-8D44-A55E5619DDC9}" srcOrd="1" destOrd="0" presId="urn:microsoft.com/office/officeart/2005/8/layout/hierarchy3"/>
    <dgm:cxn modelId="{A4017032-AD4D-4678-8855-917E08477A58}" type="presParOf" srcId="{B573A5B7-C1E6-4DD5-8D44-A55E5619DDC9}" destId="{986EFEA4-B2E3-44AE-8E4B-504DEFC936CE}" srcOrd="0" destOrd="0" presId="urn:microsoft.com/office/officeart/2005/8/layout/hierarchy3"/>
    <dgm:cxn modelId="{FE57A85B-1B3C-4D21-ADCB-D673AF47A7F5}" type="presParOf" srcId="{986EFEA4-B2E3-44AE-8E4B-504DEFC936CE}" destId="{12E83EA5-E736-4D88-A9CE-8B79E224865D}" srcOrd="0" destOrd="0" presId="urn:microsoft.com/office/officeart/2005/8/layout/hierarchy3"/>
    <dgm:cxn modelId="{F2B3934F-0614-4327-A365-271922609E1E}" type="presParOf" srcId="{986EFEA4-B2E3-44AE-8E4B-504DEFC936CE}" destId="{A2B94810-EA42-415F-8399-5D87FDEDCD67}" srcOrd="1" destOrd="0" presId="urn:microsoft.com/office/officeart/2005/8/layout/hierarchy3"/>
    <dgm:cxn modelId="{1B4FF80F-1102-44A1-A6BD-67ECB179C25C}" type="presParOf" srcId="{B573A5B7-C1E6-4DD5-8D44-A55E5619DDC9}" destId="{99624A09-A998-4564-BAB3-C63CB151A9DA}" srcOrd="1" destOrd="0" presId="urn:microsoft.com/office/officeart/2005/8/layout/hierarchy3"/>
    <dgm:cxn modelId="{69211BBD-7A3E-46BA-9188-6A18D0ED3112}" type="presParOf" srcId="{99624A09-A998-4564-BAB3-C63CB151A9DA}" destId="{29657788-DB21-49CE-8C19-645DE758EE47}" srcOrd="0" destOrd="0" presId="urn:microsoft.com/office/officeart/2005/8/layout/hierarchy3"/>
    <dgm:cxn modelId="{054E4D85-874A-42AE-8E94-C95C63E23B1E}" type="presParOf" srcId="{99624A09-A998-4564-BAB3-C63CB151A9DA}" destId="{CF87C7EB-EEC8-47C0-8652-19744D188BCE}" srcOrd="1" destOrd="0" presId="urn:microsoft.com/office/officeart/2005/8/layout/hierarchy3"/>
    <dgm:cxn modelId="{54178685-9714-4749-B417-0C38F1E3AF2A}" type="presParOf" srcId="{99624A09-A998-4564-BAB3-C63CB151A9DA}" destId="{46D3304A-8C5B-43C8-9A21-A2D5AE96D7C5}" srcOrd="2" destOrd="0" presId="urn:microsoft.com/office/officeart/2005/8/layout/hierarchy3"/>
    <dgm:cxn modelId="{D025650E-01EA-45D8-BF78-D629AA035E90}" type="presParOf" srcId="{99624A09-A998-4564-BAB3-C63CB151A9DA}" destId="{1A9F7D11-7E04-47EC-9B03-1D33E85BF1B9}" srcOrd="3" destOrd="0" presId="urn:microsoft.com/office/officeart/2005/8/layout/hierarchy3"/>
    <dgm:cxn modelId="{E1F7FC4E-5D01-4D4D-8310-9A5D0035616B}" type="presParOf" srcId="{99624A09-A998-4564-BAB3-C63CB151A9DA}" destId="{75836F9B-5F6C-48F6-A324-FA83974215A2}" srcOrd="4" destOrd="0" presId="urn:microsoft.com/office/officeart/2005/8/layout/hierarchy3"/>
    <dgm:cxn modelId="{C35ECE56-7EAB-4FFF-AC5C-871DA0ED635A}" type="presParOf" srcId="{99624A09-A998-4564-BAB3-C63CB151A9DA}" destId="{BE95BA81-DD22-4791-8661-06B66F2C308A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AD8122-E197-40E7-946C-7EC3A3DC5C20}" type="doc">
      <dgm:prSet loTypeId="urn:microsoft.com/office/officeart/2005/8/layout/cycle2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52F98F8-2D20-4C34-9EE1-2B3B3DD5126E}">
      <dgm:prSet phldrT="[Text]"/>
      <dgm:spPr/>
      <dgm:t>
        <a:bodyPr/>
        <a:lstStyle/>
        <a:p>
          <a:r>
            <a:rPr lang="en-US" dirty="0" smtClean="0"/>
            <a:t>Graduate ESC MALET Program</a:t>
          </a:r>
          <a:endParaRPr lang="en-US" dirty="0"/>
        </a:p>
      </dgm:t>
    </dgm:pt>
    <dgm:pt modelId="{11C63058-281B-49EE-917F-E5961C09D0D2}" type="parTrans" cxnId="{711982AE-A8E5-44F9-968E-183E7780F949}">
      <dgm:prSet/>
      <dgm:spPr/>
      <dgm:t>
        <a:bodyPr/>
        <a:lstStyle/>
        <a:p>
          <a:endParaRPr lang="en-US"/>
        </a:p>
      </dgm:t>
    </dgm:pt>
    <dgm:pt modelId="{A8B0876F-4DAA-4E6D-982D-76C1574CC0E4}" type="sibTrans" cxnId="{711982AE-A8E5-44F9-968E-183E7780F949}">
      <dgm:prSet/>
      <dgm:spPr/>
      <dgm:t>
        <a:bodyPr/>
        <a:lstStyle/>
        <a:p>
          <a:endParaRPr lang="en-US"/>
        </a:p>
      </dgm:t>
    </dgm:pt>
    <dgm:pt modelId="{5CF40E9C-885B-4E58-B802-07AD67C6FD7E}">
      <dgm:prSet phldrT="[Text]"/>
      <dgm:spPr/>
      <dgm:t>
        <a:bodyPr/>
        <a:lstStyle/>
        <a:p>
          <a:r>
            <a:rPr lang="en-US" dirty="0" smtClean="0"/>
            <a:t>Teach within a Community College</a:t>
          </a:r>
          <a:endParaRPr lang="en-US" dirty="0"/>
        </a:p>
      </dgm:t>
    </dgm:pt>
    <dgm:pt modelId="{C79709AD-492D-4AB0-84ED-0AB424B28D5D}" type="parTrans" cxnId="{E5F0FF55-8B9F-44BB-B199-660FB8843F28}">
      <dgm:prSet/>
      <dgm:spPr/>
      <dgm:t>
        <a:bodyPr/>
        <a:lstStyle/>
        <a:p>
          <a:endParaRPr lang="en-US"/>
        </a:p>
      </dgm:t>
    </dgm:pt>
    <dgm:pt modelId="{54CA7CC2-0A8B-4120-9571-19E99B41360D}" type="sibTrans" cxnId="{E5F0FF55-8B9F-44BB-B199-660FB8843F28}">
      <dgm:prSet/>
      <dgm:spPr/>
      <dgm:t>
        <a:bodyPr/>
        <a:lstStyle/>
        <a:p>
          <a:endParaRPr lang="en-US"/>
        </a:p>
      </dgm:t>
    </dgm:pt>
    <dgm:pt modelId="{CC26A314-66DF-41F4-98BA-9579A998F814}">
      <dgm:prSet phldrT="[Text]"/>
      <dgm:spPr/>
      <dgm:t>
        <a:bodyPr/>
        <a:lstStyle/>
        <a:p>
          <a:r>
            <a:rPr lang="en-US" dirty="0" smtClean="0"/>
            <a:t>Work with other schools to help implement Teaching with Tech</a:t>
          </a:r>
          <a:endParaRPr lang="en-US" dirty="0"/>
        </a:p>
      </dgm:t>
    </dgm:pt>
    <dgm:pt modelId="{AAAF7BC7-E848-4730-BA5B-D4373C5A1CCC}" type="parTrans" cxnId="{28C710DE-3484-4619-A032-861C17773A35}">
      <dgm:prSet/>
      <dgm:spPr/>
      <dgm:t>
        <a:bodyPr/>
        <a:lstStyle/>
        <a:p>
          <a:endParaRPr lang="en-US"/>
        </a:p>
      </dgm:t>
    </dgm:pt>
    <dgm:pt modelId="{7FA3E6F1-209B-40DF-BCBD-F3BD35A9DAB0}" type="sibTrans" cxnId="{28C710DE-3484-4619-A032-861C17773A35}">
      <dgm:prSet/>
      <dgm:spPr/>
      <dgm:t>
        <a:bodyPr/>
        <a:lstStyle/>
        <a:p>
          <a:endParaRPr lang="en-US"/>
        </a:p>
      </dgm:t>
    </dgm:pt>
    <dgm:pt modelId="{151BFC51-FFF8-4A60-812B-7835089E66DD}">
      <dgm:prSet phldrT="[Text]"/>
      <dgm:spPr/>
      <dgm:t>
        <a:bodyPr/>
        <a:lstStyle/>
        <a:p>
          <a:r>
            <a:rPr lang="en-US" dirty="0" smtClean="0"/>
            <a:t>Ponder attempting a </a:t>
          </a:r>
          <a:r>
            <a:rPr lang="en-US" dirty="0" err="1" smtClean="0"/>
            <a:t>ph.D</a:t>
          </a:r>
          <a:endParaRPr lang="en-US" dirty="0"/>
        </a:p>
      </dgm:t>
    </dgm:pt>
    <dgm:pt modelId="{FA0B7061-3877-4512-8444-1A7573F0937B}" type="parTrans" cxnId="{6F2661FF-9129-4068-8C8A-366D4357C85C}">
      <dgm:prSet/>
      <dgm:spPr/>
      <dgm:t>
        <a:bodyPr/>
        <a:lstStyle/>
        <a:p>
          <a:endParaRPr lang="en-US"/>
        </a:p>
      </dgm:t>
    </dgm:pt>
    <dgm:pt modelId="{263C3ACA-2606-4579-B293-ED020027E4B0}" type="sibTrans" cxnId="{6F2661FF-9129-4068-8C8A-366D4357C85C}">
      <dgm:prSet/>
      <dgm:spPr/>
      <dgm:t>
        <a:bodyPr/>
        <a:lstStyle/>
        <a:p>
          <a:endParaRPr lang="en-US"/>
        </a:p>
      </dgm:t>
    </dgm:pt>
    <dgm:pt modelId="{25737138-C5DC-4D74-9F3F-09600C5454B4}">
      <dgm:prSet phldrT="[Text]"/>
      <dgm:spPr/>
      <dgm:t>
        <a:bodyPr/>
        <a:lstStyle/>
        <a:p>
          <a:r>
            <a:rPr lang="en-US" dirty="0" smtClean="0"/>
            <a:t>Retire…but keep working!</a:t>
          </a:r>
          <a:endParaRPr lang="en-US" dirty="0"/>
        </a:p>
      </dgm:t>
    </dgm:pt>
    <dgm:pt modelId="{77A74E53-503A-439C-9C40-5D05F3EF45B6}" type="parTrans" cxnId="{9A886F77-26B2-4BC1-B171-2F92BED8CCF9}">
      <dgm:prSet/>
      <dgm:spPr/>
      <dgm:t>
        <a:bodyPr/>
        <a:lstStyle/>
        <a:p>
          <a:endParaRPr lang="en-US"/>
        </a:p>
      </dgm:t>
    </dgm:pt>
    <dgm:pt modelId="{B8DD92E5-1F47-429A-864C-E34D88EF2218}" type="sibTrans" cxnId="{9A886F77-26B2-4BC1-B171-2F92BED8CCF9}">
      <dgm:prSet/>
      <dgm:spPr/>
      <dgm:t>
        <a:bodyPr/>
        <a:lstStyle/>
        <a:p>
          <a:endParaRPr lang="en-US"/>
        </a:p>
      </dgm:t>
    </dgm:pt>
    <dgm:pt modelId="{21776DD6-338C-46D7-AD4C-F05A8DEB1F8E}" type="pres">
      <dgm:prSet presAssocID="{BBAD8122-E197-40E7-946C-7EC3A3DC5C2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56C589-78AC-440B-B69B-5E562E5060EF}" type="pres">
      <dgm:prSet presAssocID="{A52F98F8-2D20-4C34-9EE1-2B3B3DD5126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37C9E5-C5E5-4167-AB79-70A784844764}" type="pres">
      <dgm:prSet presAssocID="{A8B0876F-4DAA-4E6D-982D-76C1574CC0E4}" presName="sibTrans" presStyleLbl="sibTrans2D1" presStyleIdx="0" presStyleCnt="5"/>
      <dgm:spPr/>
      <dgm:t>
        <a:bodyPr/>
        <a:lstStyle/>
        <a:p>
          <a:endParaRPr lang="en-US"/>
        </a:p>
      </dgm:t>
    </dgm:pt>
    <dgm:pt modelId="{E8575474-DF48-4FCA-A3FC-FA5B336CBE06}" type="pres">
      <dgm:prSet presAssocID="{A8B0876F-4DAA-4E6D-982D-76C1574CC0E4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39D6BCFA-B971-4623-AE94-D89C17C896EF}" type="pres">
      <dgm:prSet presAssocID="{5CF40E9C-885B-4E58-B802-07AD67C6FD7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2CF5A6-1BBB-4803-8DBA-EA57440B50DE}" type="pres">
      <dgm:prSet presAssocID="{54CA7CC2-0A8B-4120-9571-19E99B41360D}" presName="sibTrans" presStyleLbl="sibTrans2D1" presStyleIdx="1" presStyleCnt="5"/>
      <dgm:spPr/>
      <dgm:t>
        <a:bodyPr/>
        <a:lstStyle/>
        <a:p>
          <a:endParaRPr lang="en-US"/>
        </a:p>
      </dgm:t>
    </dgm:pt>
    <dgm:pt modelId="{F23A783E-E38E-4F7E-9D2A-6D3CA115C33E}" type="pres">
      <dgm:prSet presAssocID="{54CA7CC2-0A8B-4120-9571-19E99B41360D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E2591C33-58C8-48E1-8192-DD659E965840}" type="pres">
      <dgm:prSet presAssocID="{CC26A314-66DF-41F4-98BA-9579A998F81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176A70-0561-43EB-BE11-10EAFC38701B}" type="pres">
      <dgm:prSet presAssocID="{7FA3E6F1-209B-40DF-BCBD-F3BD35A9DAB0}" presName="sibTrans" presStyleLbl="sibTrans2D1" presStyleIdx="2" presStyleCnt="5"/>
      <dgm:spPr/>
      <dgm:t>
        <a:bodyPr/>
        <a:lstStyle/>
        <a:p>
          <a:endParaRPr lang="en-US"/>
        </a:p>
      </dgm:t>
    </dgm:pt>
    <dgm:pt modelId="{1AC0DF07-AACE-4950-B099-467C1CB79E8B}" type="pres">
      <dgm:prSet presAssocID="{7FA3E6F1-209B-40DF-BCBD-F3BD35A9DAB0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6A8D61A4-38AC-4DDC-A7F7-220BB6283F3C}" type="pres">
      <dgm:prSet presAssocID="{151BFC51-FFF8-4A60-812B-7835089E66D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D7A684-1669-4171-8507-2F60F71B6986}" type="pres">
      <dgm:prSet presAssocID="{263C3ACA-2606-4579-B293-ED020027E4B0}" presName="sibTrans" presStyleLbl="sibTrans2D1" presStyleIdx="3" presStyleCnt="5"/>
      <dgm:spPr/>
      <dgm:t>
        <a:bodyPr/>
        <a:lstStyle/>
        <a:p>
          <a:endParaRPr lang="en-US"/>
        </a:p>
      </dgm:t>
    </dgm:pt>
    <dgm:pt modelId="{E13534E5-67E7-471E-9CA8-904F61EC4DA1}" type="pres">
      <dgm:prSet presAssocID="{263C3ACA-2606-4579-B293-ED020027E4B0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86E9508D-0BCD-45BA-9E4F-3338E9BED65E}" type="pres">
      <dgm:prSet presAssocID="{25737138-C5DC-4D74-9F3F-09600C5454B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99A95B-8ED0-4EE9-A3BF-E682CD00CAEA}" type="pres">
      <dgm:prSet presAssocID="{B8DD92E5-1F47-429A-864C-E34D88EF2218}" presName="sibTrans" presStyleLbl="sibTrans2D1" presStyleIdx="4" presStyleCnt="5"/>
      <dgm:spPr/>
      <dgm:t>
        <a:bodyPr/>
        <a:lstStyle/>
        <a:p>
          <a:endParaRPr lang="en-US"/>
        </a:p>
      </dgm:t>
    </dgm:pt>
    <dgm:pt modelId="{057C5027-D322-449A-98F2-432EA4DB177F}" type="pres">
      <dgm:prSet presAssocID="{B8DD92E5-1F47-429A-864C-E34D88EF2218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CED03BFA-28D8-4211-BF5E-5AB1A65784DA}" type="presOf" srcId="{B8DD92E5-1F47-429A-864C-E34D88EF2218}" destId="{057C5027-D322-449A-98F2-432EA4DB177F}" srcOrd="1" destOrd="0" presId="urn:microsoft.com/office/officeart/2005/8/layout/cycle2"/>
    <dgm:cxn modelId="{2EBE015A-6B42-4EC6-B084-B9A0AA1EC314}" type="presOf" srcId="{A8B0876F-4DAA-4E6D-982D-76C1574CC0E4}" destId="{E8575474-DF48-4FCA-A3FC-FA5B336CBE06}" srcOrd="1" destOrd="0" presId="urn:microsoft.com/office/officeart/2005/8/layout/cycle2"/>
    <dgm:cxn modelId="{7A6A1224-EE60-4968-B40C-E5D45A9D787E}" type="presOf" srcId="{A52F98F8-2D20-4C34-9EE1-2B3B3DD5126E}" destId="{D856C589-78AC-440B-B69B-5E562E5060EF}" srcOrd="0" destOrd="0" presId="urn:microsoft.com/office/officeart/2005/8/layout/cycle2"/>
    <dgm:cxn modelId="{3AD58BCB-5156-46FA-B11A-61BB29FBFF56}" type="presOf" srcId="{263C3ACA-2606-4579-B293-ED020027E4B0}" destId="{62D7A684-1669-4171-8507-2F60F71B6986}" srcOrd="0" destOrd="0" presId="urn:microsoft.com/office/officeart/2005/8/layout/cycle2"/>
    <dgm:cxn modelId="{711982AE-A8E5-44F9-968E-183E7780F949}" srcId="{BBAD8122-E197-40E7-946C-7EC3A3DC5C20}" destId="{A52F98F8-2D20-4C34-9EE1-2B3B3DD5126E}" srcOrd="0" destOrd="0" parTransId="{11C63058-281B-49EE-917F-E5961C09D0D2}" sibTransId="{A8B0876F-4DAA-4E6D-982D-76C1574CC0E4}"/>
    <dgm:cxn modelId="{6F2661FF-9129-4068-8C8A-366D4357C85C}" srcId="{BBAD8122-E197-40E7-946C-7EC3A3DC5C20}" destId="{151BFC51-FFF8-4A60-812B-7835089E66DD}" srcOrd="3" destOrd="0" parTransId="{FA0B7061-3877-4512-8444-1A7573F0937B}" sibTransId="{263C3ACA-2606-4579-B293-ED020027E4B0}"/>
    <dgm:cxn modelId="{60965666-0360-4B65-AC6A-4CF448115B93}" type="presOf" srcId="{7FA3E6F1-209B-40DF-BCBD-F3BD35A9DAB0}" destId="{9C176A70-0561-43EB-BE11-10EAFC38701B}" srcOrd="0" destOrd="0" presId="urn:microsoft.com/office/officeart/2005/8/layout/cycle2"/>
    <dgm:cxn modelId="{7ED47F2F-3F5F-437A-BB07-DE4FB672B2CB}" type="presOf" srcId="{151BFC51-FFF8-4A60-812B-7835089E66DD}" destId="{6A8D61A4-38AC-4DDC-A7F7-220BB6283F3C}" srcOrd="0" destOrd="0" presId="urn:microsoft.com/office/officeart/2005/8/layout/cycle2"/>
    <dgm:cxn modelId="{28C710DE-3484-4619-A032-861C17773A35}" srcId="{BBAD8122-E197-40E7-946C-7EC3A3DC5C20}" destId="{CC26A314-66DF-41F4-98BA-9579A998F814}" srcOrd="2" destOrd="0" parTransId="{AAAF7BC7-E848-4730-BA5B-D4373C5A1CCC}" sibTransId="{7FA3E6F1-209B-40DF-BCBD-F3BD35A9DAB0}"/>
    <dgm:cxn modelId="{AF555381-08D7-4373-AC12-FA4280BE9F85}" type="presOf" srcId="{CC26A314-66DF-41F4-98BA-9579A998F814}" destId="{E2591C33-58C8-48E1-8192-DD659E965840}" srcOrd="0" destOrd="0" presId="urn:microsoft.com/office/officeart/2005/8/layout/cycle2"/>
    <dgm:cxn modelId="{42ABCCE9-31AA-4EE0-BF63-E513B6FFA020}" type="presOf" srcId="{54CA7CC2-0A8B-4120-9571-19E99B41360D}" destId="{F23A783E-E38E-4F7E-9D2A-6D3CA115C33E}" srcOrd="1" destOrd="0" presId="urn:microsoft.com/office/officeart/2005/8/layout/cycle2"/>
    <dgm:cxn modelId="{BAC236C9-608A-43D4-B2DE-33619B01E782}" type="presOf" srcId="{25737138-C5DC-4D74-9F3F-09600C5454B4}" destId="{86E9508D-0BCD-45BA-9E4F-3338E9BED65E}" srcOrd="0" destOrd="0" presId="urn:microsoft.com/office/officeart/2005/8/layout/cycle2"/>
    <dgm:cxn modelId="{9A886F77-26B2-4BC1-B171-2F92BED8CCF9}" srcId="{BBAD8122-E197-40E7-946C-7EC3A3DC5C20}" destId="{25737138-C5DC-4D74-9F3F-09600C5454B4}" srcOrd="4" destOrd="0" parTransId="{77A74E53-503A-439C-9C40-5D05F3EF45B6}" sibTransId="{B8DD92E5-1F47-429A-864C-E34D88EF2218}"/>
    <dgm:cxn modelId="{70DDE9CC-311B-49FF-AFC3-E276F7895B8B}" type="presOf" srcId="{A8B0876F-4DAA-4E6D-982D-76C1574CC0E4}" destId="{7037C9E5-C5E5-4167-AB79-70A784844764}" srcOrd="0" destOrd="0" presId="urn:microsoft.com/office/officeart/2005/8/layout/cycle2"/>
    <dgm:cxn modelId="{9CA1187A-FD10-44AB-95AA-F285CC19145C}" type="presOf" srcId="{5CF40E9C-885B-4E58-B802-07AD67C6FD7E}" destId="{39D6BCFA-B971-4623-AE94-D89C17C896EF}" srcOrd="0" destOrd="0" presId="urn:microsoft.com/office/officeart/2005/8/layout/cycle2"/>
    <dgm:cxn modelId="{10C00FEC-4363-48D6-90AF-4C5766B4A6D8}" type="presOf" srcId="{263C3ACA-2606-4579-B293-ED020027E4B0}" destId="{E13534E5-67E7-471E-9CA8-904F61EC4DA1}" srcOrd="1" destOrd="0" presId="urn:microsoft.com/office/officeart/2005/8/layout/cycle2"/>
    <dgm:cxn modelId="{E96A0D78-0C08-461C-A860-E6E50FEDDED6}" type="presOf" srcId="{54CA7CC2-0A8B-4120-9571-19E99B41360D}" destId="{3A2CF5A6-1BBB-4803-8DBA-EA57440B50DE}" srcOrd="0" destOrd="0" presId="urn:microsoft.com/office/officeart/2005/8/layout/cycle2"/>
    <dgm:cxn modelId="{69086DC6-8170-41C7-BA6B-155EC6EC70FE}" type="presOf" srcId="{7FA3E6F1-209B-40DF-BCBD-F3BD35A9DAB0}" destId="{1AC0DF07-AACE-4950-B099-467C1CB79E8B}" srcOrd="1" destOrd="0" presId="urn:microsoft.com/office/officeart/2005/8/layout/cycle2"/>
    <dgm:cxn modelId="{E5F0FF55-8B9F-44BB-B199-660FB8843F28}" srcId="{BBAD8122-E197-40E7-946C-7EC3A3DC5C20}" destId="{5CF40E9C-885B-4E58-B802-07AD67C6FD7E}" srcOrd="1" destOrd="0" parTransId="{C79709AD-492D-4AB0-84ED-0AB424B28D5D}" sibTransId="{54CA7CC2-0A8B-4120-9571-19E99B41360D}"/>
    <dgm:cxn modelId="{EDB5835E-F952-4491-8E13-B256BC94B252}" type="presOf" srcId="{B8DD92E5-1F47-429A-864C-E34D88EF2218}" destId="{F899A95B-8ED0-4EE9-A3BF-E682CD00CAEA}" srcOrd="0" destOrd="0" presId="urn:microsoft.com/office/officeart/2005/8/layout/cycle2"/>
    <dgm:cxn modelId="{485B931F-5063-4135-9E00-FDEAA63F10C8}" type="presOf" srcId="{BBAD8122-E197-40E7-946C-7EC3A3DC5C20}" destId="{21776DD6-338C-46D7-AD4C-F05A8DEB1F8E}" srcOrd="0" destOrd="0" presId="urn:microsoft.com/office/officeart/2005/8/layout/cycle2"/>
    <dgm:cxn modelId="{FB2E8E26-AD62-42C0-AD09-703F855B9798}" type="presParOf" srcId="{21776DD6-338C-46D7-AD4C-F05A8DEB1F8E}" destId="{D856C589-78AC-440B-B69B-5E562E5060EF}" srcOrd="0" destOrd="0" presId="urn:microsoft.com/office/officeart/2005/8/layout/cycle2"/>
    <dgm:cxn modelId="{69F48753-A1D5-4D01-946B-69EEF0EC5111}" type="presParOf" srcId="{21776DD6-338C-46D7-AD4C-F05A8DEB1F8E}" destId="{7037C9E5-C5E5-4167-AB79-70A784844764}" srcOrd="1" destOrd="0" presId="urn:microsoft.com/office/officeart/2005/8/layout/cycle2"/>
    <dgm:cxn modelId="{B20E65B4-280D-414E-A610-9542D05AF859}" type="presParOf" srcId="{7037C9E5-C5E5-4167-AB79-70A784844764}" destId="{E8575474-DF48-4FCA-A3FC-FA5B336CBE06}" srcOrd="0" destOrd="0" presId="urn:microsoft.com/office/officeart/2005/8/layout/cycle2"/>
    <dgm:cxn modelId="{25A30580-02D2-4CB9-B46B-8DE15BB60715}" type="presParOf" srcId="{21776DD6-338C-46D7-AD4C-F05A8DEB1F8E}" destId="{39D6BCFA-B971-4623-AE94-D89C17C896EF}" srcOrd="2" destOrd="0" presId="urn:microsoft.com/office/officeart/2005/8/layout/cycle2"/>
    <dgm:cxn modelId="{12E7B0EE-C6DC-4B44-BCA4-11D7D90D1D0F}" type="presParOf" srcId="{21776DD6-338C-46D7-AD4C-F05A8DEB1F8E}" destId="{3A2CF5A6-1BBB-4803-8DBA-EA57440B50DE}" srcOrd="3" destOrd="0" presId="urn:microsoft.com/office/officeart/2005/8/layout/cycle2"/>
    <dgm:cxn modelId="{0D6B9F8F-E7D7-4776-A171-12E246A9BF63}" type="presParOf" srcId="{3A2CF5A6-1BBB-4803-8DBA-EA57440B50DE}" destId="{F23A783E-E38E-4F7E-9D2A-6D3CA115C33E}" srcOrd="0" destOrd="0" presId="urn:microsoft.com/office/officeart/2005/8/layout/cycle2"/>
    <dgm:cxn modelId="{82108A9B-DBB4-4600-8EE3-5EDEF84D4EE9}" type="presParOf" srcId="{21776DD6-338C-46D7-AD4C-F05A8DEB1F8E}" destId="{E2591C33-58C8-48E1-8192-DD659E965840}" srcOrd="4" destOrd="0" presId="urn:microsoft.com/office/officeart/2005/8/layout/cycle2"/>
    <dgm:cxn modelId="{3366E9B3-0558-4843-8ADF-6F514E35F84B}" type="presParOf" srcId="{21776DD6-338C-46D7-AD4C-F05A8DEB1F8E}" destId="{9C176A70-0561-43EB-BE11-10EAFC38701B}" srcOrd="5" destOrd="0" presId="urn:microsoft.com/office/officeart/2005/8/layout/cycle2"/>
    <dgm:cxn modelId="{DCA57096-2DDB-433D-BA8B-6F9F37D5B8BB}" type="presParOf" srcId="{9C176A70-0561-43EB-BE11-10EAFC38701B}" destId="{1AC0DF07-AACE-4950-B099-467C1CB79E8B}" srcOrd="0" destOrd="0" presId="urn:microsoft.com/office/officeart/2005/8/layout/cycle2"/>
    <dgm:cxn modelId="{45E5B917-D34D-4363-BA84-8511D8E800D4}" type="presParOf" srcId="{21776DD6-338C-46D7-AD4C-F05A8DEB1F8E}" destId="{6A8D61A4-38AC-4DDC-A7F7-220BB6283F3C}" srcOrd="6" destOrd="0" presId="urn:microsoft.com/office/officeart/2005/8/layout/cycle2"/>
    <dgm:cxn modelId="{EB26145B-892C-4A2C-A445-9F7A284B07EA}" type="presParOf" srcId="{21776DD6-338C-46D7-AD4C-F05A8DEB1F8E}" destId="{62D7A684-1669-4171-8507-2F60F71B6986}" srcOrd="7" destOrd="0" presId="urn:microsoft.com/office/officeart/2005/8/layout/cycle2"/>
    <dgm:cxn modelId="{CF4B2F04-2ACB-4B67-B9E4-A65B0776C766}" type="presParOf" srcId="{62D7A684-1669-4171-8507-2F60F71B6986}" destId="{E13534E5-67E7-471E-9CA8-904F61EC4DA1}" srcOrd="0" destOrd="0" presId="urn:microsoft.com/office/officeart/2005/8/layout/cycle2"/>
    <dgm:cxn modelId="{56050E99-449C-4B59-B83E-A75EA4EBB91F}" type="presParOf" srcId="{21776DD6-338C-46D7-AD4C-F05A8DEB1F8E}" destId="{86E9508D-0BCD-45BA-9E4F-3338E9BED65E}" srcOrd="8" destOrd="0" presId="urn:microsoft.com/office/officeart/2005/8/layout/cycle2"/>
    <dgm:cxn modelId="{FFF97FBE-E9B8-4508-8A13-AFBCB215E2C8}" type="presParOf" srcId="{21776DD6-338C-46D7-AD4C-F05A8DEB1F8E}" destId="{F899A95B-8ED0-4EE9-A3BF-E682CD00CAEA}" srcOrd="9" destOrd="0" presId="urn:microsoft.com/office/officeart/2005/8/layout/cycle2"/>
    <dgm:cxn modelId="{EBF94C46-ADA0-4A67-BABB-DA3FEF64FA9A}" type="presParOf" srcId="{F899A95B-8ED0-4EE9-A3BF-E682CD00CAEA}" destId="{057C5027-D322-449A-98F2-432EA4DB177F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56C589-78AC-440B-B69B-5E562E5060EF}">
      <dsp:nvSpPr>
        <dsp:cNvPr id="0" name=""/>
        <dsp:cNvSpPr/>
      </dsp:nvSpPr>
      <dsp:spPr>
        <a:xfrm>
          <a:off x="4140719" y="57"/>
          <a:ext cx="1636916" cy="163691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Graduate ESC MALET Program</a:t>
          </a:r>
          <a:endParaRPr lang="en-US" sz="1300" kern="1200" dirty="0"/>
        </a:p>
      </dsp:txBody>
      <dsp:txXfrm>
        <a:off x="4380440" y="239778"/>
        <a:ext cx="1157474" cy="1157474"/>
      </dsp:txXfrm>
    </dsp:sp>
    <dsp:sp modelId="{7037C9E5-C5E5-4167-AB79-70A784844764}">
      <dsp:nvSpPr>
        <dsp:cNvPr id="0" name=""/>
        <dsp:cNvSpPr/>
      </dsp:nvSpPr>
      <dsp:spPr>
        <a:xfrm rot="2160000">
          <a:off x="5725839" y="1257279"/>
          <a:ext cx="434886" cy="552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5738297" y="1329428"/>
        <a:ext cx="304420" cy="331475"/>
      </dsp:txXfrm>
    </dsp:sp>
    <dsp:sp modelId="{39D6BCFA-B971-4623-AE94-D89C17C896EF}">
      <dsp:nvSpPr>
        <dsp:cNvPr id="0" name=""/>
        <dsp:cNvSpPr/>
      </dsp:nvSpPr>
      <dsp:spPr>
        <a:xfrm>
          <a:off x="6128843" y="1444513"/>
          <a:ext cx="1636916" cy="1636916"/>
        </a:xfrm>
        <a:prstGeom prst="ellipse">
          <a:avLst/>
        </a:prstGeom>
        <a:solidFill>
          <a:schemeClr val="accent4">
            <a:hueOff val="664690"/>
            <a:satOff val="240"/>
            <a:lumOff val="-196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Teach within a Community College</a:t>
          </a:r>
          <a:endParaRPr lang="en-US" sz="1300" kern="1200" dirty="0"/>
        </a:p>
      </dsp:txBody>
      <dsp:txXfrm>
        <a:off x="6368564" y="1684234"/>
        <a:ext cx="1157474" cy="1157474"/>
      </dsp:txXfrm>
    </dsp:sp>
    <dsp:sp modelId="{3A2CF5A6-1BBB-4803-8DBA-EA57440B50DE}">
      <dsp:nvSpPr>
        <dsp:cNvPr id="0" name=""/>
        <dsp:cNvSpPr/>
      </dsp:nvSpPr>
      <dsp:spPr>
        <a:xfrm rot="6480000">
          <a:off x="6353964" y="3143626"/>
          <a:ext cx="434886" cy="552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664690"/>
            <a:satOff val="240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10800000">
        <a:off x="6439355" y="3192078"/>
        <a:ext cx="304420" cy="331475"/>
      </dsp:txXfrm>
    </dsp:sp>
    <dsp:sp modelId="{E2591C33-58C8-48E1-8192-DD659E965840}">
      <dsp:nvSpPr>
        <dsp:cNvPr id="0" name=""/>
        <dsp:cNvSpPr/>
      </dsp:nvSpPr>
      <dsp:spPr>
        <a:xfrm>
          <a:off x="5369447" y="3781693"/>
          <a:ext cx="1636916" cy="1636916"/>
        </a:xfrm>
        <a:prstGeom prst="ellipse">
          <a:avLst/>
        </a:prstGeom>
        <a:solidFill>
          <a:schemeClr val="accent4">
            <a:hueOff val="1329380"/>
            <a:satOff val="481"/>
            <a:lumOff val="-392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Work with other schools to help implement Teaching with Tech</a:t>
          </a:r>
          <a:endParaRPr lang="en-US" sz="1300" kern="1200" dirty="0"/>
        </a:p>
      </dsp:txBody>
      <dsp:txXfrm>
        <a:off x="5609168" y="4021414"/>
        <a:ext cx="1157474" cy="1157474"/>
      </dsp:txXfrm>
    </dsp:sp>
    <dsp:sp modelId="{9C176A70-0561-43EB-BE11-10EAFC38701B}">
      <dsp:nvSpPr>
        <dsp:cNvPr id="0" name=""/>
        <dsp:cNvSpPr/>
      </dsp:nvSpPr>
      <dsp:spPr>
        <a:xfrm rot="10800000">
          <a:off x="4754043" y="4323921"/>
          <a:ext cx="434886" cy="552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329380"/>
            <a:satOff val="481"/>
            <a:lumOff val="-392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10800000">
        <a:off x="4884509" y="4434413"/>
        <a:ext cx="304420" cy="331475"/>
      </dsp:txXfrm>
    </dsp:sp>
    <dsp:sp modelId="{6A8D61A4-38AC-4DDC-A7F7-220BB6283F3C}">
      <dsp:nvSpPr>
        <dsp:cNvPr id="0" name=""/>
        <dsp:cNvSpPr/>
      </dsp:nvSpPr>
      <dsp:spPr>
        <a:xfrm>
          <a:off x="2911991" y="3781693"/>
          <a:ext cx="1636916" cy="1636916"/>
        </a:xfrm>
        <a:prstGeom prst="ellipse">
          <a:avLst/>
        </a:prstGeom>
        <a:solidFill>
          <a:schemeClr val="accent4">
            <a:hueOff val="1994071"/>
            <a:satOff val="721"/>
            <a:lumOff val="-588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Ponder attempting a </a:t>
          </a:r>
          <a:r>
            <a:rPr lang="en-US" sz="1300" kern="1200" dirty="0" err="1" smtClean="0"/>
            <a:t>ph.D</a:t>
          </a:r>
          <a:endParaRPr lang="en-US" sz="1300" kern="1200" dirty="0"/>
        </a:p>
      </dsp:txBody>
      <dsp:txXfrm>
        <a:off x="3151712" y="4021414"/>
        <a:ext cx="1157474" cy="1157474"/>
      </dsp:txXfrm>
    </dsp:sp>
    <dsp:sp modelId="{62D7A684-1669-4171-8507-2F60F71B6986}">
      <dsp:nvSpPr>
        <dsp:cNvPr id="0" name=""/>
        <dsp:cNvSpPr/>
      </dsp:nvSpPr>
      <dsp:spPr>
        <a:xfrm rot="15120000">
          <a:off x="3137112" y="3167037"/>
          <a:ext cx="434886" cy="552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994071"/>
            <a:satOff val="721"/>
            <a:lumOff val="-58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10800000">
        <a:off x="3222503" y="3339569"/>
        <a:ext cx="304420" cy="331475"/>
      </dsp:txXfrm>
    </dsp:sp>
    <dsp:sp modelId="{86E9508D-0BCD-45BA-9E4F-3338E9BED65E}">
      <dsp:nvSpPr>
        <dsp:cNvPr id="0" name=""/>
        <dsp:cNvSpPr/>
      </dsp:nvSpPr>
      <dsp:spPr>
        <a:xfrm>
          <a:off x="2152596" y="1444513"/>
          <a:ext cx="1636916" cy="1636916"/>
        </a:xfrm>
        <a:prstGeom prst="ellipse">
          <a:avLst/>
        </a:prstGeom>
        <a:solidFill>
          <a:schemeClr val="accent4">
            <a:hueOff val="2658761"/>
            <a:satOff val="962"/>
            <a:lumOff val="-784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Retire…but keep working!</a:t>
          </a:r>
          <a:endParaRPr lang="en-US" sz="1300" kern="1200" dirty="0"/>
        </a:p>
      </dsp:txBody>
      <dsp:txXfrm>
        <a:off x="2392317" y="1684234"/>
        <a:ext cx="1157474" cy="1157474"/>
      </dsp:txXfrm>
    </dsp:sp>
    <dsp:sp modelId="{F899A95B-8ED0-4EE9-A3BF-E682CD00CAEA}">
      <dsp:nvSpPr>
        <dsp:cNvPr id="0" name=""/>
        <dsp:cNvSpPr/>
      </dsp:nvSpPr>
      <dsp:spPr>
        <a:xfrm rot="19440000">
          <a:off x="3737715" y="1271748"/>
          <a:ext cx="434886" cy="552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658761"/>
            <a:satOff val="962"/>
            <a:lumOff val="-7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750173" y="1420583"/>
        <a:ext cx="304420" cy="3314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2106-72AF-405E-BB60-11D75F9C25E8}" type="datetimeFigureOut">
              <a:rPr lang="en-US" smtClean="0"/>
              <a:t>2/3/2014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900A4-E664-4A40-B546-069EB0454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2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My goals are</a:t>
            </a:r>
            <a:r>
              <a:rPr lang="en-US" baseline="0" dirty="0" smtClean="0"/>
              <a:t> simple…but I want to attain a </a:t>
            </a:r>
            <a:r>
              <a:rPr lang="en-US" baseline="0" dirty="0" err="1" smtClean="0"/>
              <a:t>ph.D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Just getting my head around the </a:t>
            </a:r>
            <a:r>
              <a:rPr lang="en-US" baseline="0" dirty="0" err="1" smtClean="0"/>
              <a:t>ph.D</a:t>
            </a:r>
            <a:r>
              <a:rPr lang="en-US" baseline="0" dirty="0" smtClean="0"/>
              <a:t> would be the big thing…and I want to use this degree as a guide as to what I want </a:t>
            </a:r>
            <a:r>
              <a:rPr lang="en-US" baseline="0" smtClean="0"/>
              <a:t>to focus on.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900A4-E664-4A40-B546-069EB04546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16448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hyperlink" Target="plus.google.com/+JoshParkins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Joshua Parkinson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Professional Background</a:t>
            </a:r>
          </a:p>
          <a:p>
            <a:r>
              <a:rPr lang="en-US" dirty="0" smtClean="0"/>
              <a:t>Learning in Emerging technologies: Theories and practice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51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4891086" cy="1574808"/>
          </a:xfrm>
        </p:spPr>
        <p:txBody>
          <a:bodyPr/>
          <a:lstStyle/>
          <a:p>
            <a:r>
              <a:rPr lang="en-US" dirty="0" smtClean="0"/>
              <a:t>Catholic Charities of Herkimer County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153907" y="4128059"/>
            <a:ext cx="5084979" cy="1371600"/>
          </a:xfrm>
        </p:spPr>
        <p:txBody>
          <a:bodyPr/>
          <a:lstStyle/>
          <a:p>
            <a:r>
              <a:rPr lang="en-US" dirty="0" smtClean="0"/>
              <a:t>I am a Prevention Specialist within the Prevention Council. </a:t>
            </a:r>
          </a:p>
          <a:p>
            <a:r>
              <a:rPr lang="en-US" dirty="0" smtClean="0"/>
              <a:t>I am based at Herkimer County Community College. </a:t>
            </a:r>
          </a:p>
          <a:p>
            <a:endParaRPr lang="en-US" dirty="0" smtClean="0"/>
          </a:p>
        </p:txBody>
      </p:sp>
      <p:pic>
        <p:nvPicPr>
          <p:cNvPr id="1026" name="Picture 2" descr="http://herkimercountyprevention.org/image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907" y="3429000"/>
            <a:ext cx="2009775" cy="43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67848" y="901843"/>
            <a:ext cx="4588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Prevention Specialist:</a:t>
            </a:r>
            <a:endParaRPr lang="en-US" sz="2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95864" y="1336362"/>
            <a:ext cx="2990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Teach Substance and Alcohol programs to…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18540" y="2648980"/>
            <a:ext cx="140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Grade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81783" y="2648980"/>
            <a:ext cx="3558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Program: </a:t>
            </a:r>
            <a:r>
              <a:rPr lang="en-US" dirty="0" smtClean="0"/>
              <a:t>Too Good for Drugs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92085" y="2956478"/>
            <a:ext cx="140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Grade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18539" y="3278743"/>
            <a:ext cx="140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792084" y="3632021"/>
            <a:ext cx="140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Grade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998936" y="2959063"/>
            <a:ext cx="3558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Program: </a:t>
            </a:r>
            <a:r>
              <a:rPr lang="en-US" dirty="0" smtClean="0"/>
              <a:t>Too Good for Drugs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681783" y="3244334"/>
            <a:ext cx="3558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Program: </a:t>
            </a:r>
            <a:r>
              <a:rPr lang="en-US" dirty="0" smtClean="0"/>
              <a:t>Too Good for Drugs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998936" y="3613666"/>
            <a:ext cx="3558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Program: </a:t>
            </a:r>
            <a:r>
              <a:rPr lang="en-US" dirty="0" smtClean="0"/>
              <a:t>Too Good for Drugs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67848" y="4180673"/>
            <a:ext cx="140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92D050"/>
                </a:solidFill>
              </a:rPr>
              <a:t>College</a:t>
            </a:r>
            <a:r>
              <a:rPr lang="en-US" dirty="0" smtClean="0"/>
              <a:t>: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792084" y="4597114"/>
            <a:ext cx="3558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Substance and Alcohol Awareness Program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122874" y="5284178"/>
            <a:ext cx="3558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Teen Intervene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347234" y="2029611"/>
            <a:ext cx="229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Secondary School </a:t>
            </a:r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26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17413003"/>
              </p:ext>
            </p:extLst>
          </p:nvPr>
        </p:nvGraphicFramePr>
        <p:xfrm>
          <a:off x="0" y="362465"/>
          <a:ext cx="12192000" cy="5758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840259"/>
            <a:ext cx="23642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 use of:</a:t>
            </a:r>
          </a:p>
          <a:p>
            <a:endParaRPr lang="en-US" dirty="0" smtClean="0"/>
          </a:p>
          <a:p>
            <a:r>
              <a:rPr lang="en-US" sz="3600" dirty="0" smtClean="0"/>
              <a:t>Smart Art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535459" y="3369276"/>
            <a:ext cx="32292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like it…somewhat.</a:t>
            </a:r>
          </a:p>
          <a:p>
            <a:endParaRPr lang="en-US" dirty="0"/>
          </a:p>
          <a:p>
            <a:r>
              <a:rPr lang="en-US" dirty="0" smtClean="0"/>
              <a:t>I like to create my own materials…however, I will say that the effects of Smart Art are pretty neat!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38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9550" y="1447800"/>
            <a:ext cx="5195997" cy="239103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After my Bachelors Degree and my growing interest in technology, I learned that I wanted to teach in a College, and utilize tech to do it!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I received my Bachelor’s Degree in Community and Human Services from…</a:t>
            </a:r>
            <a:endParaRPr lang="en-US" dirty="0"/>
          </a:p>
        </p:txBody>
      </p:sp>
      <p:pic>
        <p:nvPicPr>
          <p:cNvPr id="2054" name="Picture 6" descr="http://upload.wikimedia.org/wikipedia/en/a/ab/Empire_State_College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834" y="3917391"/>
            <a:ext cx="278130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69549" y="3772791"/>
            <a:ext cx="49873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went to a Transfer Fair that our College hosted and spoke with a recruiter for ESC.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 knew about the school…but I wanted to learn more about the MALET Program.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24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55281649"/>
              </p:ext>
            </p:extLst>
          </p:nvPr>
        </p:nvGraphicFramePr>
        <p:xfrm>
          <a:off x="1013255" y="719666"/>
          <a:ext cx="991835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55740" y="3245708"/>
            <a:ext cx="1771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Goals!</a:t>
            </a:r>
          </a:p>
        </p:txBody>
      </p:sp>
    </p:spTree>
    <p:extLst>
      <p:ext uri="{BB962C8B-B14F-4D97-AF65-F5344CB8AC3E}">
        <p14:creationId xmlns:p14="http://schemas.microsoft.com/office/powerpoint/2010/main" val="116575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4663" y="740229"/>
            <a:ext cx="5059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have made a ton of PowerPoints and Prezi’s for my current job. </a:t>
            </a:r>
          </a:p>
          <a:p>
            <a:endParaRPr lang="en-US" dirty="0"/>
          </a:p>
          <a:p>
            <a:r>
              <a:rPr lang="en-US" dirty="0" smtClean="0"/>
              <a:t>The ladies at work think that I am some sort of PC guru…</a:t>
            </a:r>
          </a:p>
          <a:p>
            <a:endParaRPr lang="en-US" dirty="0"/>
          </a:p>
          <a:p>
            <a:r>
              <a:rPr lang="en-US" dirty="0" smtClean="0"/>
              <a:t>If you want to see any of my PowerPoints on a specific recreational drug let me know.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251269" y="3500846"/>
            <a:ext cx="52861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have: (PowerPoints not the actual drugs!)</a:t>
            </a:r>
          </a:p>
          <a:p>
            <a:endParaRPr lang="en-US" dirty="0" smtClean="0"/>
          </a:p>
          <a:p>
            <a:r>
              <a:rPr lang="en-US" dirty="0" smtClean="0"/>
              <a:t>Heroin</a:t>
            </a:r>
          </a:p>
          <a:p>
            <a:r>
              <a:rPr lang="en-US" dirty="0" smtClean="0"/>
              <a:t>Smoking and Toking (Cigarettes vs Marijuana)</a:t>
            </a:r>
          </a:p>
          <a:p>
            <a:r>
              <a:rPr lang="en-US" dirty="0" smtClean="0"/>
              <a:t>Alcohol, Athletics and Academics</a:t>
            </a:r>
          </a:p>
          <a:p>
            <a:r>
              <a:rPr lang="en-US" dirty="0" smtClean="0"/>
              <a:t>Prescription Drugs</a:t>
            </a:r>
          </a:p>
          <a:p>
            <a:r>
              <a:rPr lang="en-US" dirty="0" smtClean="0"/>
              <a:t>Synergistic Drugs</a:t>
            </a:r>
          </a:p>
          <a:p>
            <a:r>
              <a:rPr lang="en-US" dirty="0" smtClean="0"/>
              <a:t>Synthetic Drugs</a:t>
            </a:r>
          </a:p>
          <a:p>
            <a:endParaRPr lang="en-US" dirty="0"/>
          </a:p>
          <a:p>
            <a:r>
              <a:rPr lang="en-US" dirty="0" smtClean="0"/>
              <a:t>And a few more…</a:t>
            </a:r>
            <a:endParaRPr lang="en-US" dirty="0"/>
          </a:p>
        </p:txBody>
      </p:sp>
      <p:pic>
        <p:nvPicPr>
          <p:cNvPr id="1026" name="Picture 2" descr="https://lh4.googleusercontent.com/-VWSetC5VWzk/T3O_o6OHRSI/AAAAAAAAGic/nYHpMgpKgXY/w762-h761-no/100_02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663" y="3717059"/>
            <a:ext cx="2239283" cy="223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2260" y="5953403"/>
            <a:ext cx="3605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 name is Josh Parkinson</a:t>
            </a:r>
          </a:p>
          <a:p>
            <a:r>
              <a:rPr lang="en-US" dirty="0" smtClean="0"/>
              <a:t>…and I approve this message.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128069" y="6070780"/>
            <a:ext cx="1567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Google</a:t>
            </a:r>
            <a:r>
              <a:rPr lang="en-US" dirty="0" smtClean="0"/>
              <a:t>+</a:t>
            </a:r>
          </a:p>
          <a:p>
            <a:r>
              <a:rPr lang="en-US" sz="1400" dirty="0" smtClean="0">
                <a:hlinkClick r:id="rId3" action="ppaction://hlinkfile"/>
              </a:rPr>
              <a:t>Josh Parkinson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45574227"/>
      </p:ext>
    </p:extLst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47</TotalTime>
  <Words>462</Words>
  <Application>Microsoft Office PowerPoint</Application>
  <PresentationFormat>Widescreen</PresentationFormat>
  <Paragraphs>70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3</vt:lpstr>
      <vt:lpstr>Ion</vt:lpstr>
      <vt:lpstr>Joshua Parkinson </vt:lpstr>
      <vt:lpstr>Catholic Charities of Herkimer County</vt:lpstr>
      <vt:lpstr>PowerPoint Presentation</vt:lpstr>
      <vt:lpstr>Education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Joshua Parkinson</dc:title>
  <dc:creator>a44kaliburll</dc:creator>
  <cp:lastModifiedBy>a44kaliburll</cp:lastModifiedBy>
  <cp:revision>7</cp:revision>
  <dcterms:created xsi:type="dcterms:W3CDTF">2014-02-03T23:52:24Z</dcterms:created>
  <dcterms:modified xsi:type="dcterms:W3CDTF">2014-02-04T00:45:45Z</dcterms:modified>
</cp:coreProperties>
</file>