
<file path=[Content_Types].xml><?xml version="1.0" encoding="utf-8"?>
<Types xmlns="http://schemas.openxmlformats.org/package/2006/content-types">
  <Default Extension="jpeg" ContentType="image/jpeg"/>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docProps/core.xml" ContentType="application/vnd.openxmlformats-package.core-properties+xml"/>
  <Override PartName="/ppt/metadata" ContentType="application/binary"/>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5" r:id="rId36"/>
    <p:sldId id="286" r:id="rId37"/>
    <p:sldId id="287" r:id="rId38"/>
  </p:sldIdLst>
  <p:sldSz cy="6858000" cx="9144000"/>
  <p:notesSz cx="6858000" cy="9144000"/>
  <p:embeddedFontLst>
    <p:embeddedFont>
      <p:font typeface="Book Antiqua"/>
      <p:regular r:id="rId39"/>
      <p:bold r:id="rId40"/>
      <p:italic r:id="rId41"/>
      <p:boldItalic r:id="rId42"/>
    </p:embeddedFont>
    <p:embeddedFont>
      <p:font typeface="Century Gothic"/>
      <p:regular r:id="rId43"/>
      <p:bold r:id="rId44"/>
      <p:italic r:id="rId45"/>
      <p:boldItalic r:id="rId4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http://customooxmlschemas.google.com/">
      <go:slidesCustomData xmlns:go="http://customooxmlschemas.google.com/" r:id="rId47" roundtripDataSignature="AMtx7miLUwI29xnTNEkjCHQkoVuEWHH+u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BBDE71D3-81E7-4B2F-B7D8-8EE6D465AAE0}">
  <a:tblStyle styleId="{BBDE71D3-81E7-4B2F-B7D8-8EE6D465AAE0}"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font" Target="fonts/BookAntiqua-regular.fntdata"/><Relationship Id="rId40" Type="http://schemas.openxmlformats.org/officeDocument/2006/relationships/font" Target="fonts/BookAntiqua-bold.fntdata"/><Relationship Id="rId41" Type="http://schemas.openxmlformats.org/officeDocument/2006/relationships/font" Target="fonts/BookAntiqua-italic.fntdata"/><Relationship Id="rId42" Type="http://schemas.openxmlformats.org/officeDocument/2006/relationships/font" Target="fonts/BookAntiqua-boldItalic.fntdata"/><Relationship Id="rId43" Type="http://schemas.openxmlformats.org/officeDocument/2006/relationships/font" Target="fonts/CenturyGothic-regular.fntdata"/><Relationship Id="rId44" Type="http://schemas.openxmlformats.org/officeDocument/2006/relationships/font" Target="fonts/CenturyGothic-bold.fntdata"/><Relationship Id="rId45" Type="http://schemas.openxmlformats.org/officeDocument/2006/relationships/font" Target="fonts/CenturyGothic-italic.fntdata"/><Relationship Id="rId46" Type="http://schemas.openxmlformats.org/officeDocument/2006/relationships/font" Target="fonts/CenturyGothic-boldItalic.fntdata"/><Relationship Id="rId47"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8" name="Google Shape;118;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8" name="Google Shape;128;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4" name="Google Shape;134;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1" name="Google Shape;141;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1" name="Google Shape;151;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US"/>
              <a:t>by </a:t>
            </a:r>
            <a:r>
              <a:rPr b="1" lang="en-US"/>
              <a:t>2 to 4 times</a:t>
            </a:r>
            <a:endParaRPr/>
          </a:p>
          <a:p>
            <a:pPr indent="0" lvl="0" marL="0" marR="0" rtl="0" algn="l">
              <a:lnSpc>
                <a:spcPct val="100000"/>
              </a:lnSpc>
              <a:spcBef>
                <a:spcPts val="0"/>
              </a:spcBef>
              <a:spcAft>
                <a:spcPts val="0"/>
              </a:spcAft>
              <a:buClr>
                <a:schemeClr val="dk1"/>
              </a:buClr>
              <a:buSzPts val="1200"/>
              <a:buFont typeface="Calibri"/>
              <a:buNone/>
            </a:pPr>
            <a:r>
              <a:rPr b="1" lang="en-US"/>
              <a:t>2 to 4 times</a:t>
            </a:r>
            <a:endParaRPr/>
          </a:p>
          <a:p>
            <a:pPr indent="0" lvl="0" marL="0" marR="0" rtl="0" algn="l">
              <a:lnSpc>
                <a:spcPct val="100000"/>
              </a:lnSpc>
              <a:spcBef>
                <a:spcPts val="0"/>
              </a:spcBef>
              <a:spcAft>
                <a:spcPts val="0"/>
              </a:spcAft>
              <a:buClr>
                <a:schemeClr val="dk1"/>
              </a:buClr>
              <a:buSzPts val="1200"/>
              <a:buFont typeface="Calibri"/>
              <a:buNone/>
            </a:pPr>
            <a:r>
              <a:rPr b="1" lang="en-US"/>
              <a:t>23 times</a:t>
            </a:r>
            <a:endParaRPr/>
          </a:p>
          <a:p>
            <a:pPr indent="0" lvl="0" marL="0" marR="0" rtl="0" algn="l">
              <a:lnSpc>
                <a:spcPct val="100000"/>
              </a:lnSpc>
              <a:spcBef>
                <a:spcPts val="0"/>
              </a:spcBef>
              <a:spcAft>
                <a:spcPts val="0"/>
              </a:spcAft>
              <a:buClr>
                <a:schemeClr val="dk1"/>
              </a:buClr>
              <a:buSzPts val="1200"/>
              <a:buFont typeface="Calibri"/>
              <a:buNone/>
            </a:pPr>
            <a:r>
              <a:rPr b="1" lang="en-US"/>
              <a:t>13 times</a:t>
            </a:r>
            <a:endParaRPr/>
          </a:p>
          <a:p>
            <a:pPr indent="0" lvl="0" marL="0" marR="0" rtl="0" algn="l">
              <a:lnSpc>
                <a:spcPct val="100000"/>
              </a:lnSpc>
              <a:spcBef>
                <a:spcPts val="0"/>
              </a:spcBef>
              <a:spcAft>
                <a:spcPts val="0"/>
              </a:spcAft>
              <a:buClr>
                <a:schemeClr val="dk1"/>
              </a:buClr>
              <a:buSzPts val="1200"/>
              <a:buFont typeface="Calibri"/>
              <a:buNone/>
            </a:pPr>
            <a:r>
              <a:rPr b="1" lang="en-US"/>
              <a:t>12 to 13 times</a:t>
            </a:r>
            <a:endParaRPr/>
          </a:p>
          <a:p>
            <a:pPr indent="0" lvl="0" marL="0" marR="0" rtl="0" algn="l">
              <a:lnSpc>
                <a:spcPct val="100000"/>
              </a:lnSpc>
              <a:spcBef>
                <a:spcPts val="0"/>
              </a:spcBef>
              <a:spcAft>
                <a:spcPts val="0"/>
              </a:spcAft>
              <a:buClr>
                <a:schemeClr val="dk1"/>
              </a:buClr>
              <a:buSzPts val="1200"/>
              <a:buFont typeface="Calibri"/>
              <a:buNone/>
            </a:pPr>
            <a:r>
              <a:t/>
            </a:r>
            <a:endParaRPr b="1"/>
          </a:p>
          <a:p>
            <a:pPr indent="0" lvl="0" marL="0" marR="0" rtl="0" algn="l">
              <a:lnSpc>
                <a:spcPct val="100000"/>
              </a:lnSpc>
              <a:spcBef>
                <a:spcPts val="0"/>
              </a:spcBef>
              <a:spcAft>
                <a:spcPts val="0"/>
              </a:spcAft>
              <a:buClr>
                <a:schemeClr val="dk1"/>
              </a:buClr>
              <a:buSzPts val="1200"/>
              <a:buFont typeface="Calibri"/>
              <a:buNone/>
            </a:pPr>
            <a:r>
              <a:t/>
            </a:r>
            <a:endParaRPr b="1"/>
          </a:p>
          <a:p>
            <a:pPr indent="0" lvl="0" marL="0" rtl="0" algn="l">
              <a:spcBef>
                <a:spcPts val="0"/>
              </a:spcBef>
              <a:spcAft>
                <a:spcPts val="0"/>
              </a:spcAft>
              <a:buNone/>
            </a:pPr>
            <a:r>
              <a:t/>
            </a:r>
            <a:endParaRPr/>
          </a:p>
        </p:txBody>
      </p:sp>
      <p:sp>
        <p:nvSpPr>
          <p:cNvPr id="152" name="Google Shape;152;p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8" name="Google Shape;158;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5" name="Google Shape;165;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1" name="Google Shape;171;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7" name="Google Shape;177;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5" name="Google Shape;185;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2" name="Google Shape;192;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9" name="Google Shape;199;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7" name="Google Shape;207;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1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7" name="Google Shape;217;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1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3" name="Google Shape;223;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1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2" name="Google Shape;232;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1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9" name="Google Shape;239;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1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5" name="Google Shape;245;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1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1" name="Google Shape;251;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2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7" name="Google Shape;257;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2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3" name="Google Shape;263;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p2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2" name="Google Shape;272;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p2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8" name="Google Shape;298;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2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6" name="Google Shape;306;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2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2" name="Google Shape;312;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p2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9" name="Google Shape;319;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p2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5" name="Google Shape;325;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p2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9" name="Google Shape;339;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p3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4" name="Google Shape;354;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p3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0" name="Google Shape;360;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p3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0" name="Google Shape;370;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19" name="Shape 19"/>
        <p:cNvGrpSpPr/>
        <p:nvPr/>
      </p:nvGrpSpPr>
      <p:grpSpPr>
        <a:xfrm>
          <a:off x="0" y="0"/>
          <a:ext cx="0" cy="0"/>
          <a:chOff x="0" y="0"/>
          <a:chExt cx="0" cy="0"/>
        </a:xfrm>
      </p:grpSpPr>
      <p:sp>
        <p:nvSpPr>
          <p:cNvPr id="20" name="Google Shape;20;p34"/>
          <p:cNvSpPr/>
          <p:nvPr/>
        </p:nvSpPr>
        <p:spPr>
          <a:xfrm>
            <a:off x="0" y="0"/>
            <a:ext cx="91440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Gothic"/>
              <a:ea typeface="Century Gothic"/>
              <a:cs typeface="Century Gothic"/>
              <a:sym typeface="Century Gothic"/>
            </a:endParaRPr>
          </a:p>
        </p:txBody>
      </p:sp>
      <p:sp>
        <p:nvSpPr>
          <p:cNvPr id="21" name="Google Shape;21;p34"/>
          <p:cNvSpPr/>
          <p:nvPr/>
        </p:nvSpPr>
        <p:spPr>
          <a:xfrm>
            <a:off x="91440" y="101600"/>
            <a:ext cx="8961120" cy="6664960"/>
          </a:xfrm>
          <a:prstGeom prst="roundRect">
            <a:avLst>
              <a:gd fmla="val 1735" name="adj"/>
            </a:avLst>
          </a:prstGeom>
          <a:blipFill rotWithShape="1">
            <a:blip r:embed="rId2">
              <a:alphaModFix/>
            </a:blip>
            <a:tile algn="tl" flip="none" tx="0" sx="100000" ty="0" sy="100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Gothic"/>
              <a:ea typeface="Century Gothic"/>
              <a:cs typeface="Century Gothic"/>
              <a:sym typeface="Century Gothic"/>
            </a:endParaRPr>
          </a:p>
        </p:txBody>
      </p:sp>
      <p:sp>
        <p:nvSpPr>
          <p:cNvPr id="22" name="Google Shape;22;p3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3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34"/>
          <p:cNvSpPr/>
          <p:nvPr/>
        </p:nvSpPr>
        <p:spPr>
          <a:xfrm>
            <a:off x="345440" y="2942602"/>
            <a:ext cx="7147931" cy="2463800"/>
          </a:xfrm>
          <a:prstGeom prst="rect">
            <a:avLst/>
          </a:prstGeom>
          <a:solidFill>
            <a:srgbClr val="FFFFFF">
              <a:alpha val="82745"/>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Gothic"/>
              <a:ea typeface="Century Gothic"/>
              <a:cs typeface="Century Gothic"/>
              <a:sym typeface="Century Gothic"/>
            </a:endParaRPr>
          </a:p>
        </p:txBody>
      </p:sp>
      <p:sp>
        <p:nvSpPr>
          <p:cNvPr id="25" name="Google Shape;25;p34"/>
          <p:cNvSpPr/>
          <p:nvPr/>
        </p:nvSpPr>
        <p:spPr>
          <a:xfrm>
            <a:off x="7572652" y="2944634"/>
            <a:ext cx="1190348" cy="2459736"/>
          </a:xfrm>
          <a:prstGeom prst="rect">
            <a:avLst/>
          </a:prstGeom>
          <a:solidFill>
            <a:srgbClr val="FFFFFF">
              <a:alpha val="82745"/>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Gothic"/>
              <a:ea typeface="Century Gothic"/>
              <a:cs typeface="Century Gothic"/>
              <a:sym typeface="Century Gothic"/>
            </a:endParaRPr>
          </a:p>
        </p:txBody>
      </p:sp>
      <p:sp>
        <p:nvSpPr>
          <p:cNvPr id="26" name="Google Shape;26;p34"/>
          <p:cNvSpPr/>
          <p:nvPr/>
        </p:nvSpPr>
        <p:spPr>
          <a:xfrm>
            <a:off x="7712714" y="3136658"/>
            <a:ext cx="910224" cy="2075688"/>
          </a:xfrm>
          <a:prstGeom prst="rect">
            <a:avLst/>
          </a:prstGeom>
          <a:solidFill>
            <a:schemeClr val="accent3">
              <a:alpha val="69803"/>
            </a:schemeClr>
          </a:solidFill>
          <a:ln cap="flat" cmpd="sng" w="9525">
            <a:solidFill>
              <a:srgbClr val="6B7C7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Gothic"/>
              <a:ea typeface="Century Gothic"/>
              <a:cs typeface="Century Gothic"/>
              <a:sym typeface="Century Gothic"/>
            </a:endParaRPr>
          </a:p>
        </p:txBody>
      </p:sp>
      <p:sp>
        <p:nvSpPr>
          <p:cNvPr id="27" name="Google Shape;27;p34"/>
          <p:cNvSpPr/>
          <p:nvPr/>
        </p:nvSpPr>
        <p:spPr>
          <a:xfrm>
            <a:off x="445483" y="3055621"/>
            <a:ext cx="6947845" cy="2245359"/>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Gothic"/>
              <a:ea typeface="Century Gothic"/>
              <a:cs typeface="Century Gothic"/>
              <a:sym typeface="Century Gothic"/>
            </a:endParaRPr>
          </a:p>
        </p:txBody>
      </p:sp>
      <p:sp>
        <p:nvSpPr>
          <p:cNvPr id="28" name="Google Shape;28;p34"/>
          <p:cNvSpPr txBox="1"/>
          <p:nvPr>
            <p:ph idx="12" type="sldNum"/>
          </p:nvPr>
        </p:nvSpPr>
        <p:spPr>
          <a:xfrm>
            <a:off x="7786826" y="4625268"/>
            <a:ext cx="762000" cy="457200"/>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b="0" i="0" sz="2800" u="none" cap="none" strike="noStrike">
                <a:solidFill>
                  <a:srgbClr val="47534C"/>
                </a:solidFill>
                <a:latin typeface="Century Gothic"/>
                <a:ea typeface="Century Gothic"/>
                <a:cs typeface="Century Gothic"/>
                <a:sym typeface="Century Gothic"/>
              </a:defRPr>
            </a:lvl1pPr>
            <a:lvl2pPr indent="0" lvl="1" marL="0" algn="ctr">
              <a:spcBef>
                <a:spcPts val="0"/>
              </a:spcBef>
              <a:buNone/>
              <a:defRPr b="0" i="0" sz="2800" u="none" cap="none" strike="noStrike">
                <a:solidFill>
                  <a:srgbClr val="47534C"/>
                </a:solidFill>
                <a:latin typeface="Century Gothic"/>
                <a:ea typeface="Century Gothic"/>
                <a:cs typeface="Century Gothic"/>
                <a:sym typeface="Century Gothic"/>
              </a:defRPr>
            </a:lvl2pPr>
            <a:lvl3pPr indent="0" lvl="2" marL="0" algn="ctr">
              <a:spcBef>
                <a:spcPts val="0"/>
              </a:spcBef>
              <a:buNone/>
              <a:defRPr b="0" i="0" sz="2800" u="none" cap="none" strike="noStrike">
                <a:solidFill>
                  <a:srgbClr val="47534C"/>
                </a:solidFill>
                <a:latin typeface="Century Gothic"/>
                <a:ea typeface="Century Gothic"/>
                <a:cs typeface="Century Gothic"/>
                <a:sym typeface="Century Gothic"/>
              </a:defRPr>
            </a:lvl3pPr>
            <a:lvl4pPr indent="0" lvl="3" marL="0" algn="ctr">
              <a:spcBef>
                <a:spcPts val="0"/>
              </a:spcBef>
              <a:buNone/>
              <a:defRPr b="0" i="0" sz="2800" u="none" cap="none" strike="noStrike">
                <a:solidFill>
                  <a:srgbClr val="47534C"/>
                </a:solidFill>
                <a:latin typeface="Century Gothic"/>
                <a:ea typeface="Century Gothic"/>
                <a:cs typeface="Century Gothic"/>
                <a:sym typeface="Century Gothic"/>
              </a:defRPr>
            </a:lvl4pPr>
            <a:lvl5pPr indent="0" lvl="4" marL="0" algn="ctr">
              <a:spcBef>
                <a:spcPts val="0"/>
              </a:spcBef>
              <a:buNone/>
              <a:defRPr b="0" i="0" sz="2800" u="none" cap="none" strike="noStrike">
                <a:solidFill>
                  <a:srgbClr val="47534C"/>
                </a:solidFill>
                <a:latin typeface="Century Gothic"/>
                <a:ea typeface="Century Gothic"/>
                <a:cs typeface="Century Gothic"/>
                <a:sym typeface="Century Gothic"/>
              </a:defRPr>
            </a:lvl5pPr>
            <a:lvl6pPr indent="0" lvl="5" marL="0" algn="ctr">
              <a:spcBef>
                <a:spcPts val="0"/>
              </a:spcBef>
              <a:buNone/>
              <a:defRPr b="0" i="0" sz="2800" u="none" cap="none" strike="noStrike">
                <a:solidFill>
                  <a:srgbClr val="47534C"/>
                </a:solidFill>
                <a:latin typeface="Century Gothic"/>
                <a:ea typeface="Century Gothic"/>
                <a:cs typeface="Century Gothic"/>
                <a:sym typeface="Century Gothic"/>
              </a:defRPr>
            </a:lvl6pPr>
            <a:lvl7pPr indent="0" lvl="6" marL="0" algn="ctr">
              <a:spcBef>
                <a:spcPts val="0"/>
              </a:spcBef>
              <a:buNone/>
              <a:defRPr b="0" i="0" sz="2800" u="none" cap="none" strike="noStrike">
                <a:solidFill>
                  <a:srgbClr val="47534C"/>
                </a:solidFill>
                <a:latin typeface="Century Gothic"/>
                <a:ea typeface="Century Gothic"/>
                <a:cs typeface="Century Gothic"/>
                <a:sym typeface="Century Gothic"/>
              </a:defRPr>
            </a:lvl7pPr>
            <a:lvl8pPr indent="0" lvl="7" marL="0" algn="ctr">
              <a:spcBef>
                <a:spcPts val="0"/>
              </a:spcBef>
              <a:buNone/>
              <a:defRPr b="0" i="0" sz="2800" u="none" cap="none" strike="noStrike">
                <a:solidFill>
                  <a:srgbClr val="47534C"/>
                </a:solidFill>
                <a:latin typeface="Century Gothic"/>
                <a:ea typeface="Century Gothic"/>
                <a:cs typeface="Century Gothic"/>
                <a:sym typeface="Century Gothic"/>
              </a:defRPr>
            </a:lvl8pPr>
            <a:lvl9pPr indent="0" lvl="8" marL="0" algn="ctr">
              <a:spcBef>
                <a:spcPts val="0"/>
              </a:spcBef>
              <a:buNone/>
              <a:defRPr b="0" i="0" sz="2800" u="none" cap="none" strike="noStrike">
                <a:solidFill>
                  <a:srgbClr val="47534C"/>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en-US"/>
              <a:t>‹#›</a:t>
            </a:fld>
            <a:endParaRPr/>
          </a:p>
        </p:txBody>
      </p:sp>
      <p:sp>
        <p:nvSpPr>
          <p:cNvPr id="29" name="Google Shape;29;p34"/>
          <p:cNvSpPr/>
          <p:nvPr/>
        </p:nvSpPr>
        <p:spPr>
          <a:xfrm>
            <a:off x="541822" y="4559276"/>
            <a:ext cx="6755166" cy="664367"/>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Gothic"/>
              <a:ea typeface="Century Gothic"/>
              <a:cs typeface="Century Gothic"/>
              <a:sym typeface="Century Gothic"/>
            </a:endParaRPr>
          </a:p>
        </p:txBody>
      </p:sp>
      <p:sp>
        <p:nvSpPr>
          <p:cNvPr id="30" name="Google Shape;30;p34"/>
          <p:cNvSpPr/>
          <p:nvPr/>
        </p:nvSpPr>
        <p:spPr>
          <a:xfrm>
            <a:off x="538971" y="3139440"/>
            <a:ext cx="6760868" cy="2077720"/>
          </a:xfrm>
          <a:prstGeom prst="rect">
            <a:avLst/>
          </a:prstGeom>
          <a:noFill/>
          <a:ln cap="flat" cmpd="dbl" w="9525">
            <a:solidFill>
              <a:srgbClr val="6B7C7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Gothic"/>
              <a:ea typeface="Century Gothic"/>
              <a:cs typeface="Century Gothic"/>
              <a:sym typeface="Century Gothic"/>
            </a:endParaRPr>
          </a:p>
        </p:txBody>
      </p:sp>
      <p:sp>
        <p:nvSpPr>
          <p:cNvPr id="31" name="Google Shape;31;p34"/>
          <p:cNvSpPr txBox="1"/>
          <p:nvPr>
            <p:ph idx="1" type="subTitle"/>
          </p:nvPr>
        </p:nvSpPr>
        <p:spPr>
          <a:xfrm>
            <a:off x="642805" y="4648200"/>
            <a:ext cx="6553200" cy="457200"/>
          </a:xfrm>
          <a:prstGeom prst="rect">
            <a:avLst/>
          </a:prstGeom>
          <a:noFill/>
          <a:ln>
            <a:noFill/>
          </a:ln>
        </p:spPr>
        <p:txBody>
          <a:bodyPr anchorCtr="0" anchor="t" bIns="45700" lIns="91425" spcFirstLastPara="1" rIns="91425" wrap="square" tIns="45700">
            <a:normAutofit/>
          </a:bodyPr>
          <a:lstStyle>
            <a:lvl1pPr lvl="0" algn="ctr">
              <a:spcBef>
                <a:spcPts val="360"/>
              </a:spcBef>
              <a:spcAft>
                <a:spcPts val="0"/>
              </a:spcAft>
              <a:buSzPts val="1800"/>
              <a:buNone/>
              <a:defRPr sz="1800" cap="none">
                <a:solidFill>
                  <a:srgbClr val="FFFFFF"/>
                </a:solidFill>
              </a:defRPr>
            </a:lvl1pPr>
            <a:lvl2pPr lvl="1" algn="ctr">
              <a:spcBef>
                <a:spcPts val="400"/>
              </a:spcBef>
              <a:spcAft>
                <a:spcPts val="0"/>
              </a:spcAft>
              <a:buSzPts val="2000"/>
              <a:buNone/>
              <a:defRPr>
                <a:solidFill>
                  <a:srgbClr val="888888"/>
                </a:solidFill>
              </a:defRPr>
            </a:lvl2pPr>
            <a:lvl3pPr lvl="2" algn="ctr">
              <a:spcBef>
                <a:spcPts val="360"/>
              </a:spcBef>
              <a:spcAft>
                <a:spcPts val="0"/>
              </a:spcAft>
              <a:buSzPts val="1800"/>
              <a:buNone/>
              <a:defRPr>
                <a:solidFill>
                  <a:srgbClr val="888888"/>
                </a:solidFill>
              </a:defRPr>
            </a:lvl3pPr>
            <a:lvl4pPr lvl="3" algn="ctr">
              <a:spcBef>
                <a:spcPts val="320"/>
              </a:spcBef>
              <a:spcAft>
                <a:spcPts val="0"/>
              </a:spcAft>
              <a:buSzPts val="1600"/>
              <a:buNone/>
              <a:defRPr>
                <a:solidFill>
                  <a:srgbClr val="888888"/>
                </a:solidFill>
              </a:defRPr>
            </a:lvl4pPr>
            <a:lvl5pPr lvl="4" algn="ctr">
              <a:spcBef>
                <a:spcPts val="320"/>
              </a:spcBef>
              <a:spcAft>
                <a:spcPts val="0"/>
              </a:spcAft>
              <a:buSzPts val="1600"/>
              <a:buNone/>
              <a:defRPr>
                <a:solidFill>
                  <a:srgbClr val="888888"/>
                </a:solidFill>
              </a:defRPr>
            </a:lvl5pPr>
            <a:lvl6pPr lvl="5" algn="ctr">
              <a:spcBef>
                <a:spcPts val="280"/>
              </a:spcBef>
              <a:spcAft>
                <a:spcPts val="0"/>
              </a:spcAft>
              <a:buSzPts val="1400"/>
              <a:buNone/>
              <a:defRPr>
                <a:solidFill>
                  <a:srgbClr val="888888"/>
                </a:solidFill>
              </a:defRPr>
            </a:lvl6pPr>
            <a:lvl7pPr lvl="6" algn="ctr">
              <a:spcBef>
                <a:spcPts val="280"/>
              </a:spcBef>
              <a:spcAft>
                <a:spcPts val="0"/>
              </a:spcAft>
              <a:buSzPts val="1400"/>
              <a:buNone/>
              <a:defRPr>
                <a:solidFill>
                  <a:srgbClr val="888888"/>
                </a:solidFill>
              </a:defRPr>
            </a:lvl7pPr>
            <a:lvl8pPr lvl="7" algn="ctr">
              <a:spcBef>
                <a:spcPts val="280"/>
              </a:spcBef>
              <a:spcAft>
                <a:spcPts val="0"/>
              </a:spcAft>
              <a:buSzPts val="1400"/>
              <a:buNone/>
              <a:defRPr>
                <a:solidFill>
                  <a:srgbClr val="888888"/>
                </a:solidFill>
              </a:defRPr>
            </a:lvl8pPr>
            <a:lvl9pPr lvl="8" algn="ctr">
              <a:spcBef>
                <a:spcPts val="280"/>
              </a:spcBef>
              <a:spcAft>
                <a:spcPts val="0"/>
              </a:spcAft>
              <a:buSzPts val="1400"/>
              <a:buNone/>
              <a:defRPr>
                <a:solidFill>
                  <a:srgbClr val="888888"/>
                </a:solidFill>
              </a:defRPr>
            </a:lvl9pPr>
          </a:lstStyle>
          <a:p/>
        </p:txBody>
      </p:sp>
      <p:sp>
        <p:nvSpPr>
          <p:cNvPr id="32" name="Google Shape;32;p34"/>
          <p:cNvSpPr txBox="1"/>
          <p:nvPr>
            <p:ph type="ctrTitle"/>
          </p:nvPr>
        </p:nvSpPr>
        <p:spPr>
          <a:xfrm>
            <a:off x="604705" y="3227033"/>
            <a:ext cx="6629400" cy="1219201"/>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Clr>
                <a:srgbClr val="47534C"/>
              </a:buClr>
              <a:buSzPts val="4000"/>
              <a:buFont typeface="Book Antiqua"/>
              <a:buNone/>
              <a:defRPr sz="4000">
                <a:solidFill>
                  <a:srgbClr val="47534C"/>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spTree>
      <p:nvGrpSpPr>
        <p:cNvPr id="33" name="Shape 33"/>
        <p:cNvGrpSpPr/>
        <p:nvPr/>
      </p:nvGrpSpPr>
      <p:grpSpPr>
        <a:xfrm>
          <a:off x="0" y="0"/>
          <a:ext cx="0" cy="0"/>
          <a:chOff x="0" y="0"/>
          <a:chExt cx="0" cy="0"/>
        </a:xfrm>
      </p:grpSpPr>
      <p:sp>
        <p:nvSpPr>
          <p:cNvPr id="34" name="Google Shape;34;p35"/>
          <p:cNvSpPr/>
          <p:nvPr/>
        </p:nvSpPr>
        <p:spPr>
          <a:xfrm>
            <a:off x="0" y="0"/>
            <a:ext cx="91440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35" name="Google Shape;35;p35"/>
          <p:cNvSpPr/>
          <p:nvPr/>
        </p:nvSpPr>
        <p:spPr>
          <a:xfrm>
            <a:off x="91440" y="101600"/>
            <a:ext cx="8961120" cy="6664960"/>
          </a:xfrm>
          <a:prstGeom prst="roundRect">
            <a:avLst>
              <a:gd fmla="val 1735" name="adj"/>
            </a:avLst>
          </a:prstGeom>
          <a:blipFill rotWithShape="1">
            <a:blip r:embed="rId2">
              <a:alphaModFix/>
            </a:blip>
            <a:tile algn="tl" flip="none" tx="0" sx="100000" ty="0" sy="100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36" name="Google Shape;36;p3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35"/>
          <p:cNvSpPr/>
          <p:nvPr/>
        </p:nvSpPr>
        <p:spPr>
          <a:xfrm>
            <a:off x="451976" y="2946400"/>
            <a:ext cx="8265160" cy="2463800"/>
          </a:xfrm>
          <a:prstGeom prst="rect">
            <a:avLst/>
          </a:prstGeom>
          <a:solidFill>
            <a:srgbClr val="FFFFFF">
              <a:alpha val="82745"/>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38" name="Google Shape;38;p35"/>
          <p:cNvSpPr/>
          <p:nvPr/>
        </p:nvSpPr>
        <p:spPr>
          <a:xfrm>
            <a:off x="567656" y="3048000"/>
            <a:ext cx="8033800" cy="2245359"/>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39" name="Google Shape;39;p3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3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41" name="Google Shape;41;p35"/>
          <p:cNvSpPr txBox="1"/>
          <p:nvPr>
            <p:ph type="title"/>
          </p:nvPr>
        </p:nvSpPr>
        <p:spPr>
          <a:xfrm>
            <a:off x="736456" y="3200399"/>
            <a:ext cx="7696200" cy="1295401"/>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Clr>
                <a:srgbClr val="47534C"/>
              </a:buClr>
              <a:buSzPts val="4000"/>
              <a:buFont typeface="Book Antiqua"/>
              <a:buNone/>
              <a:defRPr sz="4000" cap="none">
                <a:solidFill>
                  <a:srgbClr val="47534C"/>
                </a:solidFill>
                <a:latin typeface="Book Antiqua"/>
                <a:ea typeface="Book Antiqua"/>
                <a:cs typeface="Book Antiqua"/>
                <a:sym typeface="Book Antiqu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35"/>
          <p:cNvSpPr/>
          <p:nvPr/>
        </p:nvSpPr>
        <p:spPr>
          <a:xfrm>
            <a:off x="675496" y="4541520"/>
            <a:ext cx="7818120" cy="664367"/>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43" name="Google Shape;43;p35"/>
          <p:cNvSpPr txBox="1"/>
          <p:nvPr>
            <p:ph idx="1" type="body"/>
          </p:nvPr>
        </p:nvSpPr>
        <p:spPr>
          <a:xfrm>
            <a:off x="736456" y="4607510"/>
            <a:ext cx="7696200" cy="523783"/>
          </a:xfrm>
          <a:prstGeom prst="rect">
            <a:avLst/>
          </a:prstGeom>
          <a:noFill/>
          <a:ln>
            <a:noFill/>
          </a:ln>
        </p:spPr>
        <p:txBody>
          <a:bodyPr anchorCtr="0" anchor="ctr" bIns="45700" lIns="91425" spcFirstLastPara="1" rIns="91425" wrap="square" tIns="45700">
            <a:normAutofit/>
          </a:bodyPr>
          <a:lstStyle>
            <a:lvl1pPr indent="-228600" lvl="0" marL="457200" algn="ctr">
              <a:spcBef>
                <a:spcPts val="400"/>
              </a:spcBef>
              <a:spcAft>
                <a:spcPts val="0"/>
              </a:spcAft>
              <a:buSzPts val="2000"/>
              <a:buNone/>
              <a:defRPr sz="2000" cap="none">
                <a:solidFill>
                  <a:srgbClr val="FFFFFF"/>
                </a:solidFill>
              </a:defRPr>
            </a:lvl1pPr>
            <a:lvl2pPr indent="-228600" lvl="1" marL="914400" algn="l">
              <a:spcBef>
                <a:spcPts val="360"/>
              </a:spcBef>
              <a:spcAft>
                <a:spcPts val="0"/>
              </a:spcAft>
              <a:buSzPts val="1800"/>
              <a:buNone/>
              <a:defRPr sz="1800">
                <a:solidFill>
                  <a:srgbClr val="888888"/>
                </a:solidFill>
              </a:defRPr>
            </a:lvl2pPr>
            <a:lvl3pPr indent="-228600" lvl="2" marL="1371600" algn="l">
              <a:spcBef>
                <a:spcPts val="320"/>
              </a:spcBef>
              <a:spcAft>
                <a:spcPts val="0"/>
              </a:spcAft>
              <a:buSzPts val="1600"/>
              <a:buNone/>
              <a:defRPr sz="1600">
                <a:solidFill>
                  <a:srgbClr val="888888"/>
                </a:solidFill>
              </a:defRPr>
            </a:lvl3pPr>
            <a:lvl4pPr indent="-228600" lvl="3" marL="1828800" algn="l">
              <a:spcBef>
                <a:spcPts val="280"/>
              </a:spcBef>
              <a:spcAft>
                <a:spcPts val="0"/>
              </a:spcAft>
              <a:buSzPts val="1400"/>
              <a:buNone/>
              <a:defRPr sz="1400">
                <a:solidFill>
                  <a:srgbClr val="888888"/>
                </a:solidFill>
              </a:defRPr>
            </a:lvl4pPr>
            <a:lvl5pPr indent="-228600" lvl="4" marL="2286000" algn="l">
              <a:spcBef>
                <a:spcPts val="280"/>
              </a:spcBef>
              <a:spcAft>
                <a:spcPts val="0"/>
              </a:spcAft>
              <a:buSzPts val="1400"/>
              <a:buNone/>
              <a:defRPr sz="1400">
                <a:solidFill>
                  <a:srgbClr val="888888"/>
                </a:solidFill>
              </a:defRPr>
            </a:lvl5pPr>
            <a:lvl6pPr indent="-228600" lvl="5" marL="2743200" algn="l">
              <a:spcBef>
                <a:spcPts val="280"/>
              </a:spcBef>
              <a:spcAft>
                <a:spcPts val="0"/>
              </a:spcAft>
              <a:buSzPts val="1400"/>
              <a:buNone/>
              <a:defRPr sz="1400">
                <a:solidFill>
                  <a:srgbClr val="888888"/>
                </a:solidFill>
              </a:defRPr>
            </a:lvl6pPr>
            <a:lvl7pPr indent="-228600" lvl="6" marL="3200400" algn="l">
              <a:spcBef>
                <a:spcPts val="280"/>
              </a:spcBef>
              <a:spcAft>
                <a:spcPts val="0"/>
              </a:spcAft>
              <a:buSzPts val="1400"/>
              <a:buNone/>
              <a:defRPr sz="1400">
                <a:solidFill>
                  <a:srgbClr val="888888"/>
                </a:solidFill>
              </a:defRPr>
            </a:lvl7pPr>
            <a:lvl8pPr indent="-228600" lvl="7" marL="3657600" algn="l">
              <a:spcBef>
                <a:spcPts val="280"/>
              </a:spcBef>
              <a:spcAft>
                <a:spcPts val="0"/>
              </a:spcAft>
              <a:buSzPts val="1400"/>
              <a:buNone/>
              <a:defRPr sz="1400">
                <a:solidFill>
                  <a:srgbClr val="888888"/>
                </a:solidFill>
              </a:defRPr>
            </a:lvl8pPr>
            <a:lvl9pPr indent="-228600" lvl="8" marL="4114800" algn="l">
              <a:spcBef>
                <a:spcPts val="280"/>
              </a:spcBef>
              <a:spcAft>
                <a:spcPts val="0"/>
              </a:spcAft>
              <a:buSzPts val="1400"/>
              <a:buNone/>
              <a:defRPr sz="1400">
                <a:solidFill>
                  <a:srgbClr val="888888"/>
                </a:solidFill>
              </a:defRPr>
            </a:lvl9pPr>
          </a:lstStyle>
          <a:p/>
        </p:txBody>
      </p:sp>
      <p:sp>
        <p:nvSpPr>
          <p:cNvPr id="44" name="Google Shape;44;p35"/>
          <p:cNvSpPr/>
          <p:nvPr/>
        </p:nvSpPr>
        <p:spPr>
          <a:xfrm>
            <a:off x="675757" y="3124200"/>
            <a:ext cx="7817599" cy="2077720"/>
          </a:xfrm>
          <a:prstGeom prst="rect">
            <a:avLst/>
          </a:prstGeom>
          <a:noFill/>
          <a:ln cap="flat" cmpd="dbl" w="9525">
            <a:solidFill>
              <a:srgbClr val="6B7C7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45" name="Shape 45"/>
        <p:cNvGrpSpPr/>
        <p:nvPr/>
      </p:nvGrpSpPr>
      <p:grpSpPr>
        <a:xfrm>
          <a:off x="0" y="0"/>
          <a:ext cx="0" cy="0"/>
          <a:chOff x="0" y="0"/>
          <a:chExt cx="0" cy="0"/>
        </a:xfrm>
      </p:grpSpPr>
      <p:sp>
        <p:nvSpPr>
          <p:cNvPr id="46" name="Google Shape;46;p36"/>
          <p:cNvSpPr/>
          <p:nvPr/>
        </p:nvSpPr>
        <p:spPr>
          <a:xfrm>
            <a:off x="0" y="0"/>
            <a:ext cx="91440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47" name="Google Shape;47;p36"/>
          <p:cNvSpPr/>
          <p:nvPr/>
        </p:nvSpPr>
        <p:spPr>
          <a:xfrm>
            <a:off x="91440" y="101600"/>
            <a:ext cx="8961120" cy="6664960"/>
          </a:xfrm>
          <a:prstGeom prst="roundRect">
            <a:avLst>
              <a:gd fmla="val 1735" name="adj"/>
            </a:avLst>
          </a:prstGeom>
          <a:blipFill rotWithShape="1">
            <a:blip r:embed="rId2">
              <a:alphaModFix/>
            </a:blip>
            <a:tile algn="tl" flip="none" tx="0" sx="100000" ty="0" sy="100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48" name="Google Shape;48;p36"/>
          <p:cNvSpPr/>
          <p:nvPr>
            <p:ph idx="2" type="pic"/>
          </p:nvPr>
        </p:nvSpPr>
        <p:spPr>
          <a:xfrm>
            <a:off x="685800" y="621437"/>
            <a:ext cx="7772400" cy="4331564"/>
          </a:xfrm>
          <a:prstGeom prst="rect">
            <a:avLst/>
          </a:prstGeom>
          <a:solidFill>
            <a:schemeClr val="lt2"/>
          </a:solidFill>
          <a:ln>
            <a:noFill/>
          </a:ln>
        </p:spPr>
      </p:sp>
      <p:sp>
        <p:nvSpPr>
          <p:cNvPr id="49" name="Google Shape;49;p3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3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51" name="Google Shape;51;p36"/>
          <p:cNvSpPr/>
          <p:nvPr/>
        </p:nvSpPr>
        <p:spPr>
          <a:xfrm>
            <a:off x="685800" y="4953000"/>
            <a:ext cx="7772400" cy="1371600"/>
          </a:xfrm>
          <a:prstGeom prst="rect">
            <a:avLst/>
          </a:prstGeom>
          <a:solidFill>
            <a:srgbClr val="FFFFFF">
              <a:alpha val="82745"/>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52" name="Google Shape;52;p36"/>
          <p:cNvSpPr/>
          <p:nvPr/>
        </p:nvSpPr>
        <p:spPr>
          <a:xfrm>
            <a:off x="761999" y="5029200"/>
            <a:ext cx="7600765" cy="1202924"/>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53" name="Google Shape;53;p3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36"/>
          <p:cNvSpPr/>
          <p:nvPr/>
        </p:nvSpPr>
        <p:spPr>
          <a:xfrm>
            <a:off x="914400" y="5638800"/>
            <a:ext cx="7328514" cy="451696"/>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55" name="Google Shape;55;p36"/>
          <p:cNvSpPr/>
          <p:nvPr/>
        </p:nvSpPr>
        <p:spPr>
          <a:xfrm>
            <a:off x="605589" y="5074920"/>
            <a:ext cx="7946136" cy="109728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56" name="Google Shape;56;p36"/>
          <p:cNvSpPr txBox="1"/>
          <p:nvPr>
            <p:ph idx="1" type="body"/>
          </p:nvPr>
        </p:nvSpPr>
        <p:spPr>
          <a:xfrm>
            <a:off x="956289" y="5656556"/>
            <a:ext cx="7244736" cy="401715"/>
          </a:xfrm>
          <a:prstGeom prst="rect">
            <a:avLst/>
          </a:prstGeom>
          <a:noFill/>
          <a:ln>
            <a:noFill/>
          </a:ln>
        </p:spPr>
        <p:txBody>
          <a:bodyPr anchorCtr="0" anchor="ctr" bIns="45700" lIns="91425" spcFirstLastPara="1" rIns="91425" wrap="square" tIns="45700">
            <a:normAutofit/>
          </a:bodyPr>
          <a:lstStyle>
            <a:lvl1pPr indent="-228600" lvl="0" marL="457200" algn="ctr">
              <a:spcBef>
                <a:spcPts val="300"/>
              </a:spcBef>
              <a:spcAft>
                <a:spcPts val="0"/>
              </a:spcAft>
              <a:buSzPts val="1500"/>
              <a:buNone/>
              <a:defRPr sz="1500" cap="none">
                <a:solidFill>
                  <a:srgbClr val="FFFFFF"/>
                </a:solidFill>
              </a:defRPr>
            </a:lvl1pPr>
            <a:lvl2pPr indent="-228600" lvl="1" marL="914400" algn="l">
              <a:spcBef>
                <a:spcPts val="240"/>
              </a:spcBef>
              <a:spcAft>
                <a:spcPts val="0"/>
              </a:spcAft>
              <a:buSzPts val="1200"/>
              <a:buNone/>
              <a:defRPr sz="1200"/>
            </a:lvl2pPr>
            <a:lvl3pPr indent="-228600" lvl="2" marL="1371600" algn="l">
              <a:spcBef>
                <a:spcPts val="200"/>
              </a:spcBef>
              <a:spcAft>
                <a:spcPts val="0"/>
              </a:spcAft>
              <a:buSzPts val="1000"/>
              <a:buNone/>
              <a:defRPr sz="1000"/>
            </a:lvl3pPr>
            <a:lvl4pPr indent="-228600" lvl="3" marL="1828800" algn="l">
              <a:spcBef>
                <a:spcPts val="180"/>
              </a:spcBef>
              <a:spcAft>
                <a:spcPts val="0"/>
              </a:spcAft>
              <a:buSzPts val="900"/>
              <a:buNone/>
              <a:defRPr sz="900"/>
            </a:lvl4pPr>
            <a:lvl5pPr indent="-228600" lvl="4" marL="2286000" algn="l">
              <a:spcBef>
                <a:spcPts val="180"/>
              </a:spcBef>
              <a:spcAft>
                <a:spcPts val="0"/>
              </a:spcAft>
              <a:buSzPts val="900"/>
              <a:buNone/>
              <a:defRPr sz="900"/>
            </a:lvl5pPr>
            <a:lvl6pPr indent="-228600" lvl="5" marL="2743200" algn="l">
              <a:spcBef>
                <a:spcPts val="180"/>
              </a:spcBef>
              <a:spcAft>
                <a:spcPts val="0"/>
              </a:spcAft>
              <a:buSzPts val="900"/>
              <a:buNone/>
              <a:defRPr sz="900"/>
            </a:lvl6pPr>
            <a:lvl7pPr indent="-228600" lvl="6" marL="3200400" algn="l">
              <a:spcBef>
                <a:spcPts val="180"/>
              </a:spcBef>
              <a:spcAft>
                <a:spcPts val="0"/>
              </a:spcAft>
              <a:buSzPts val="900"/>
              <a:buNone/>
              <a:defRPr sz="900"/>
            </a:lvl7pPr>
            <a:lvl8pPr indent="-228600" lvl="7" marL="3657600" algn="l">
              <a:spcBef>
                <a:spcPts val="180"/>
              </a:spcBef>
              <a:spcAft>
                <a:spcPts val="0"/>
              </a:spcAft>
              <a:buSzPts val="900"/>
              <a:buNone/>
              <a:defRPr sz="900"/>
            </a:lvl8pPr>
            <a:lvl9pPr indent="-228600" lvl="8" marL="4114800" algn="l">
              <a:spcBef>
                <a:spcPts val="180"/>
              </a:spcBef>
              <a:spcAft>
                <a:spcPts val="0"/>
              </a:spcAft>
              <a:buSzPts val="900"/>
              <a:buNone/>
              <a:defRPr sz="900"/>
            </a:lvl9pPr>
          </a:lstStyle>
          <a:p/>
        </p:txBody>
      </p:sp>
      <p:sp>
        <p:nvSpPr>
          <p:cNvPr id="57" name="Google Shape;57;p36"/>
          <p:cNvSpPr txBox="1"/>
          <p:nvPr>
            <p:ph type="title"/>
          </p:nvPr>
        </p:nvSpPr>
        <p:spPr>
          <a:xfrm>
            <a:off x="914400" y="5105400"/>
            <a:ext cx="7328514" cy="523043"/>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6B7C72"/>
              </a:buClr>
              <a:buSzPts val="2000"/>
              <a:buFont typeface="Book Antiqua"/>
              <a:buNone/>
              <a:defRPr b="0" sz="2000">
                <a:solidFill>
                  <a:srgbClr val="6B7C7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8" name="Shape 58"/>
        <p:cNvGrpSpPr/>
        <p:nvPr/>
      </p:nvGrpSpPr>
      <p:grpSpPr>
        <a:xfrm>
          <a:off x="0" y="0"/>
          <a:ext cx="0" cy="0"/>
          <a:chOff x="0" y="0"/>
          <a:chExt cx="0" cy="0"/>
        </a:xfrm>
      </p:grpSpPr>
      <p:sp>
        <p:nvSpPr>
          <p:cNvPr id="59" name="Google Shape;59;p37"/>
          <p:cNvSpPr txBox="1"/>
          <p:nvPr>
            <p:ph type="title"/>
          </p:nvPr>
        </p:nvSpPr>
        <p:spPr>
          <a:xfrm>
            <a:off x="426128" y="408372"/>
            <a:ext cx="8260672" cy="1039427"/>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6B7C7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37"/>
          <p:cNvSpPr txBox="1"/>
          <p:nvPr>
            <p:ph idx="1" type="body"/>
          </p:nvPr>
        </p:nvSpPr>
        <p:spPr>
          <a:xfrm>
            <a:off x="457200" y="1752600"/>
            <a:ext cx="8229600" cy="43735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SzPts val="1800"/>
              <a:buChar char="•"/>
              <a:defRPr/>
            </a:lvl1pPr>
            <a:lvl2pPr indent="-342900" lvl="1" marL="914400" algn="l">
              <a:spcBef>
                <a:spcPts val="360"/>
              </a:spcBef>
              <a:spcAft>
                <a:spcPts val="0"/>
              </a:spcAft>
              <a:buSzPts val="1800"/>
              <a:buChar char="•"/>
              <a:defRPr/>
            </a:lvl2pPr>
            <a:lvl3pPr indent="-342900" lvl="2" marL="1371600" algn="l">
              <a:spcBef>
                <a:spcPts val="360"/>
              </a:spcBef>
              <a:spcAft>
                <a:spcPts val="0"/>
              </a:spcAft>
              <a:buSzPts val="1800"/>
              <a:buChar char="•"/>
              <a:defRPr/>
            </a:lvl3pPr>
            <a:lvl4pPr indent="-342900" lvl="3" marL="1828800" algn="l">
              <a:spcBef>
                <a:spcPts val="360"/>
              </a:spcBef>
              <a:spcAft>
                <a:spcPts val="0"/>
              </a:spcAft>
              <a:buSzPts val="1800"/>
              <a:buChar char="•"/>
              <a:defRPr/>
            </a:lvl4pPr>
            <a:lvl5pPr indent="-342900" lvl="4" marL="2286000" algn="l">
              <a:spcBef>
                <a:spcPts val="360"/>
              </a:spcBef>
              <a:spcAft>
                <a:spcPts val="0"/>
              </a:spcAft>
              <a:buSzPts val="180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61" name="Google Shape;61;p3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3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3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64" name="Shape 64"/>
        <p:cNvGrpSpPr/>
        <p:nvPr/>
      </p:nvGrpSpPr>
      <p:grpSpPr>
        <a:xfrm>
          <a:off x="0" y="0"/>
          <a:ext cx="0" cy="0"/>
          <a:chOff x="0" y="0"/>
          <a:chExt cx="0" cy="0"/>
        </a:xfrm>
      </p:grpSpPr>
      <p:sp>
        <p:nvSpPr>
          <p:cNvPr id="65" name="Google Shape;65;p38"/>
          <p:cNvSpPr txBox="1"/>
          <p:nvPr>
            <p:ph type="title"/>
          </p:nvPr>
        </p:nvSpPr>
        <p:spPr>
          <a:xfrm>
            <a:off x="426128" y="408372"/>
            <a:ext cx="8260672" cy="1039427"/>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6B7C7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38"/>
          <p:cNvSpPr txBox="1"/>
          <p:nvPr>
            <p:ph idx="1" type="body"/>
          </p:nvPr>
        </p:nvSpPr>
        <p:spPr>
          <a:xfrm>
            <a:off x="426128" y="1719071"/>
            <a:ext cx="4038600" cy="4407408"/>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SzPts val="2800"/>
              <a:buChar char="•"/>
              <a:defRPr sz="2800"/>
            </a:lvl1pPr>
            <a:lvl2pPr indent="-381000" lvl="1" marL="914400" algn="l">
              <a:spcBef>
                <a:spcPts val="480"/>
              </a:spcBef>
              <a:spcAft>
                <a:spcPts val="0"/>
              </a:spcAft>
              <a:buSzPts val="2400"/>
              <a:buChar char="•"/>
              <a:defRPr sz="2400"/>
            </a:lvl2pPr>
            <a:lvl3pPr indent="-355600" lvl="2" marL="1371600" algn="l">
              <a:spcBef>
                <a:spcPts val="400"/>
              </a:spcBef>
              <a:spcAft>
                <a:spcPts val="0"/>
              </a:spcAft>
              <a:buSzPts val="2000"/>
              <a:buChar char="•"/>
              <a:defRPr sz="2000"/>
            </a:lvl3pPr>
            <a:lvl4pPr indent="-342900" lvl="3" marL="1828800" algn="l">
              <a:spcBef>
                <a:spcPts val="360"/>
              </a:spcBef>
              <a:spcAft>
                <a:spcPts val="0"/>
              </a:spcAft>
              <a:buSzPts val="1800"/>
              <a:buChar char="•"/>
              <a:defRPr sz="1800"/>
            </a:lvl4pPr>
            <a:lvl5pPr indent="-342900" lvl="4" marL="2286000" algn="l">
              <a:spcBef>
                <a:spcPts val="360"/>
              </a:spcBef>
              <a:spcAft>
                <a:spcPts val="0"/>
              </a:spcAft>
              <a:buSzPts val="1800"/>
              <a:buChar char="•"/>
              <a:defRPr sz="1800"/>
            </a:lvl5pPr>
            <a:lvl6pPr indent="-342900" lvl="5" marL="2743200" algn="l">
              <a:spcBef>
                <a:spcPts val="360"/>
              </a:spcBef>
              <a:spcAft>
                <a:spcPts val="0"/>
              </a:spcAft>
              <a:buSzPts val="1800"/>
              <a:buChar char="•"/>
              <a:defRPr sz="1800"/>
            </a:lvl6pPr>
            <a:lvl7pPr indent="-342900" lvl="6" marL="3200400" algn="l">
              <a:spcBef>
                <a:spcPts val="360"/>
              </a:spcBef>
              <a:spcAft>
                <a:spcPts val="0"/>
              </a:spcAft>
              <a:buSzPts val="1800"/>
              <a:buChar char="•"/>
              <a:defRPr sz="1800"/>
            </a:lvl7pPr>
            <a:lvl8pPr indent="-342900" lvl="7" marL="3657600" algn="l">
              <a:spcBef>
                <a:spcPts val="360"/>
              </a:spcBef>
              <a:spcAft>
                <a:spcPts val="0"/>
              </a:spcAft>
              <a:buSzPts val="1800"/>
              <a:buChar char="•"/>
              <a:defRPr sz="1800"/>
            </a:lvl8pPr>
            <a:lvl9pPr indent="-342900" lvl="8" marL="4114800" algn="l">
              <a:spcBef>
                <a:spcPts val="360"/>
              </a:spcBef>
              <a:spcAft>
                <a:spcPts val="0"/>
              </a:spcAft>
              <a:buSzPts val="1800"/>
              <a:buChar char="•"/>
              <a:defRPr sz="1800"/>
            </a:lvl9pPr>
          </a:lstStyle>
          <a:p/>
        </p:txBody>
      </p:sp>
      <p:sp>
        <p:nvSpPr>
          <p:cNvPr id="67" name="Google Shape;67;p38"/>
          <p:cNvSpPr txBox="1"/>
          <p:nvPr>
            <p:ph idx="2" type="body"/>
          </p:nvPr>
        </p:nvSpPr>
        <p:spPr>
          <a:xfrm>
            <a:off x="4648200" y="1719071"/>
            <a:ext cx="4038600" cy="4407408"/>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SzPts val="2800"/>
              <a:buChar char="•"/>
              <a:defRPr sz="2800"/>
            </a:lvl1pPr>
            <a:lvl2pPr indent="-381000" lvl="1" marL="914400" algn="l">
              <a:spcBef>
                <a:spcPts val="480"/>
              </a:spcBef>
              <a:spcAft>
                <a:spcPts val="0"/>
              </a:spcAft>
              <a:buSzPts val="2400"/>
              <a:buChar char="•"/>
              <a:defRPr sz="2400"/>
            </a:lvl2pPr>
            <a:lvl3pPr indent="-355600" lvl="2" marL="1371600" algn="l">
              <a:spcBef>
                <a:spcPts val="400"/>
              </a:spcBef>
              <a:spcAft>
                <a:spcPts val="0"/>
              </a:spcAft>
              <a:buSzPts val="2000"/>
              <a:buChar char="•"/>
              <a:defRPr sz="2000"/>
            </a:lvl3pPr>
            <a:lvl4pPr indent="-342900" lvl="3" marL="1828800" algn="l">
              <a:spcBef>
                <a:spcPts val="360"/>
              </a:spcBef>
              <a:spcAft>
                <a:spcPts val="0"/>
              </a:spcAft>
              <a:buSzPts val="1800"/>
              <a:buChar char="•"/>
              <a:defRPr sz="1800"/>
            </a:lvl4pPr>
            <a:lvl5pPr indent="-342900" lvl="4" marL="2286000" algn="l">
              <a:spcBef>
                <a:spcPts val="360"/>
              </a:spcBef>
              <a:spcAft>
                <a:spcPts val="0"/>
              </a:spcAft>
              <a:buSzPts val="1800"/>
              <a:buChar char="•"/>
              <a:defRPr sz="1800"/>
            </a:lvl5pPr>
            <a:lvl6pPr indent="-342900" lvl="5" marL="2743200" algn="l">
              <a:spcBef>
                <a:spcPts val="360"/>
              </a:spcBef>
              <a:spcAft>
                <a:spcPts val="0"/>
              </a:spcAft>
              <a:buSzPts val="1800"/>
              <a:buChar char="•"/>
              <a:defRPr sz="1800"/>
            </a:lvl6pPr>
            <a:lvl7pPr indent="-342900" lvl="6" marL="3200400" algn="l">
              <a:spcBef>
                <a:spcPts val="360"/>
              </a:spcBef>
              <a:spcAft>
                <a:spcPts val="0"/>
              </a:spcAft>
              <a:buSzPts val="1800"/>
              <a:buChar char="•"/>
              <a:defRPr sz="1800"/>
            </a:lvl7pPr>
            <a:lvl8pPr indent="-342900" lvl="7" marL="3657600" algn="l">
              <a:spcBef>
                <a:spcPts val="360"/>
              </a:spcBef>
              <a:spcAft>
                <a:spcPts val="0"/>
              </a:spcAft>
              <a:buSzPts val="1800"/>
              <a:buChar char="•"/>
              <a:defRPr sz="1800"/>
            </a:lvl8pPr>
            <a:lvl9pPr indent="-342900" lvl="8" marL="4114800" algn="l">
              <a:spcBef>
                <a:spcPts val="360"/>
              </a:spcBef>
              <a:spcAft>
                <a:spcPts val="0"/>
              </a:spcAft>
              <a:buSzPts val="1800"/>
              <a:buChar char="•"/>
              <a:defRPr sz="1800"/>
            </a:lvl9pPr>
          </a:lstStyle>
          <a:p/>
        </p:txBody>
      </p:sp>
      <p:sp>
        <p:nvSpPr>
          <p:cNvPr id="68" name="Google Shape;68;p3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3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3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1" name="Shape 71"/>
        <p:cNvGrpSpPr/>
        <p:nvPr/>
      </p:nvGrpSpPr>
      <p:grpSpPr>
        <a:xfrm>
          <a:off x="0" y="0"/>
          <a:ext cx="0" cy="0"/>
          <a:chOff x="0" y="0"/>
          <a:chExt cx="0" cy="0"/>
        </a:xfrm>
      </p:grpSpPr>
      <p:sp>
        <p:nvSpPr>
          <p:cNvPr id="72" name="Google Shape;72;p39"/>
          <p:cNvSpPr txBox="1"/>
          <p:nvPr>
            <p:ph type="title"/>
          </p:nvPr>
        </p:nvSpPr>
        <p:spPr>
          <a:xfrm>
            <a:off x="426128" y="408372"/>
            <a:ext cx="8260672" cy="1039427"/>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6B7C7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 name="Google Shape;73;p3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3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3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76" name="Shape 76"/>
        <p:cNvGrpSpPr/>
        <p:nvPr/>
      </p:nvGrpSpPr>
      <p:grpSpPr>
        <a:xfrm>
          <a:off x="0" y="0"/>
          <a:ext cx="0" cy="0"/>
          <a:chOff x="0" y="0"/>
          <a:chExt cx="0" cy="0"/>
        </a:xfrm>
      </p:grpSpPr>
      <p:sp>
        <p:nvSpPr>
          <p:cNvPr id="77" name="Google Shape;77;p40"/>
          <p:cNvSpPr txBox="1"/>
          <p:nvPr>
            <p:ph type="title"/>
          </p:nvPr>
        </p:nvSpPr>
        <p:spPr>
          <a:xfrm>
            <a:off x="426128" y="408372"/>
            <a:ext cx="8260672" cy="1039427"/>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6B7C72"/>
              </a:buClr>
              <a:buSzPts val="3500"/>
              <a:buFont typeface="Book Antiqua"/>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40"/>
          <p:cNvSpPr txBox="1"/>
          <p:nvPr>
            <p:ph idx="1" type="body"/>
          </p:nvPr>
        </p:nvSpPr>
        <p:spPr>
          <a:xfrm>
            <a:off x="426128" y="1722438"/>
            <a:ext cx="4040188" cy="639762"/>
          </a:xfrm>
          <a:prstGeom prst="rect">
            <a:avLst/>
          </a:prstGeom>
          <a:noFill/>
          <a:ln>
            <a:noFill/>
          </a:ln>
        </p:spPr>
        <p:txBody>
          <a:bodyPr anchorCtr="0" anchor="b" bIns="45700" lIns="91425" spcFirstLastPara="1" rIns="91425" wrap="square" tIns="45700">
            <a:noAutofit/>
          </a:bodyPr>
          <a:lstStyle>
            <a:lvl1pPr indent="-228600" lvl="0" marL="457200" algn="ctr">
              <a:spcBef>
                <a:spcPts val="440"/>
              </a:spcBef>
              <a:spcAft>
                <a:spcPts val="0"/>
              </a:spcAft>
              <a:buSzPts val="2200"/>
              <a:buNone/>
              <a:defRPr b="1" sz="2200"/>
            </a:lvl1pPr>
            <a:lvl2pPr indent="-228600" lvl="1" marL="914400" algn="l">
              <a:spcBef>
                <a:spcPts val="400"/>
              </a:spcBef>
              <a:spcAft>
                <a:spcPts val="0"/>
              </a:spcAft>
              <a:buSzPts val="2000"/>
              <a:buNone/>
              <a:defRPr b="1" sz="2000"/>
            </a:lvl2pPr>
            <a:lvl3pPr indent="-228600" lvl="2" marL="1371600" algn="l">
              <a:spcBef>
                <a:spcPts val="360"/>
              </a:spcBef>
              <a:spcAft>
                <a:spcPts val="0"/>
              </a:spcAft>
              <a:buSzPts val="1800"/>
              <a:buNone/>
              <a:defRPr b="1" sz="1800"/>
            </a:lvl3pPr>
            <a:lvl4pPr indent="-228600" lvl="3" marL="1828800" algn="l">
              <a:spcBef>
                <a:spcPts val="320"/>
              </a:spcBef>
              <a:spcAft>
                <a:spcPts val="0"/>
              </a:spcAft>
              <a:buSzPts val="1600"/>
              <a:buNone/>
              <a:defRPr b="1" sz="1600"/>
            </a:lvl4pPr>
            <a:lvl5pPr indent="-228600" lvl="4" marL="2286000" algn="l">
              <a:spcBef>
                <a:spcPts val="320"/>
              </a:spcBef>
              <a:spcAft>
                <a:spcPts val="0"/>
              </a:spcAft>
              <a:buSzPts val="1600"/>
              <a:buNone/>
              <a:defRPr b="1" sz="1600"/>
            </a:lvl5pPr>
            <a:lvl6pPr indent="-228600" lvl="5" marL="2743200" algn="l">
              <a:spcBef>
                <a:spcPts val="320"/>
              </a:spcBef>
              <a:spcAft>
                <a:spcPts val="0"/>
              </a:spcAft>
              <a:buSzPts val="1600"/>
              <a:buNone/>
              <a:defRPr b="1" sz="1600"/>
            </a:lvl6pPr>
            <a:lvl7pPr indent="-228600" lvl="6" marL="3200400" algn="l">
              <a:spcBef>
                <a:spcPts val="320"/>
              </a:spcBef>
              <a:spcAft>
                <a:spcPts val="0"/>
              </a:spcAft>
              <a:buSzPts val="1600"/>
              <a:buNone/>
              <a:defRPr b="1" sz="1600"/>
            </a:lvl7pPr>
            <a:lvl8pPr indent="-228600" lvl="7" marL="3657600" algn="l">
              <a:spcBef>
                <a:spcPts val="320"/>
              </a:spcBef>
              <a:spcAft>
                <a:spcPts val="0"/>
              </a:spcAft>
              <a:buSzPts val="1600"/>
              <a:buNone/>
              <a:defRPr b="1" sz="1600"/>
            </a:lvl8pPr>
            <a:lvl9pPr indent="-228600" lvl="8" marL="4114800" algn="l">
              <a:spcBef>
                <a:spcPts val="320"/>
              </a:spcBef>
              <a:spcAft>
                <a:spcPts val="0"/>
              </a:spcAft>
              <a:buSzPts val="1600"/>
              <a:buNone/>
              <a:defRPr b="1" sz="1600"/>
            </a:lvl9pPr>
          </a:lstStyle>
          <a:p/>
        </p:txBody>
      </p:sp>
      <p:sp>
        <p:nvSpPr>
          <p:cNvPr id="79" name="Google Shape;79;p40"/>
          <p:cNvSpPr txBox="1"/>
          <p:nvPr>
            <p:ph idx="2" type="body"/>
          </p:nvPr>
        </p:nvSpPr>
        <p:spPr>
          <a:xfrm>
            <a:off x="426128" y="2438400"/>
            <a:ext cx="4040188" cy="3687762"/>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SzPts val="2400"/>
              <a:buChar char="•"/>
              <a:defRPr sz="2400"/>
            </a:lvl1pPr>
            <a:lvl2pPr indent="-355600" lvl="1" marL="914400" algn="l">
              <a:spcBef>
                <a:spcPts val="400"/>
              </a:spcBef>
              <a:spcAft>
                <a:spcPts val="0"/>
              </a:spcAft>
              <a:buSzPts val="2000"/>
              <a:buChar char="•"/>
              <a:defRPr sz="2000"/>
            </a:lvl2pPr>
            <a:lvl3pPr indent="-342900" lvl="2" marL="1371600" algn="l">
              <a:spcBef>
                <a:spcPts val="360"/>
              </a:spcBef>
              <a:spcAft>
                <a:spcPts val="0"/>
              </a:spcAft>
              <a:buSzPts val="1800"/>
              <a:buChar char="•"/>
              <a:defRPr sz="1800"/>
            </a:lvl3pPr>
            <a:lvl4pPr indent="-330200" lvl="3" marL="1828800" algn="l">
              <a:spcBef>
                <a:spcPts val="320"/>
              </a:spcBef>
              <a:spcAft>
                <a:spcPts val="0"/>
              </a:spcAft>
              <a:buSzPts val="1600"/>
              <a:buChar char="•"/>
              <a:defRPr sz="1600"/>
            </a:lvl4pPr>
            <a:lvl5pPr indent="-330200" lvl="4" marL="2286000" algn="l">
              <a:spcBef>
                <a:spcPts val="320"/>
              </a:spcBef>
              <a:spcAft>
                <a:spcPts val="0"/>
              </a:spcAft>
              <a:buSzPts val="1600"/>
              <a:buChar char="•"/>
              <a:defRPr sz="1600"/>
            </a:lvl5pPr>
            <a:lvl6pPr indent="-330200" lvl="5" marL="2743200" algn="l">
              <a:spcBef>
                <a:spcPts val="320"/>
              </a:spcBef>
              <a:spcAft>
                <a:spcPts val="0"/>
              </a:spcAft>
              <a:buSzPts val="1600"/>
              <a:buChar char="•"/>
              <a:defRPr sz="1600"/>
            </a:lvl6pPr>
            <a:lvl7pPr indent="-330200" lvl="6" marL="3200400" algn="l">
              <a:spcBef>
                <a:spcPts val="320"/>
              </a:spcBef>
              <a:spcAft>
                <a:spcPts val="0"/>
              </a:spcAft>
              <a:buSzPts val="1600"/>
              <a:buChar char="•"/>
              <a:defRPr sz="1600"/>
            </a:lvl7pPr>
            <a:lvl8pPr indent="-330200" lvl="7" marL="3657600" algn="l">
              <a:spcBef>
                <a:spcPts val="320"/>
              </a:spcBef>
              <a:spcAft>
                <a:spcPts val="0"/>
              </a:spcAft>
              <a:buSzPts val="1600"/>
              <a:buChar char="•"/>
              <a:defRPr sz="1600"/>
            </a:lvl8pPr>
            <a:lvl9pPr indent="-330200" lvl="8" marL="4114800" algn="l">
              <a:spcBef>
                <a:spcPts val="320"/>
              </a:spcBef>
              <a:spcAft>
                <a:spcPts val="0"/>
              </a:spcAft>
              <a:buSzPts val="1600"/>
              <a:buChar char="•"/>
              <a:defRPr sz="1600"/>
            </a:lvl9pPr>
          </a:lstStyle>
          <a:p/>
        </p:txBody>
      </p:sp>
      <p:sp>
        <p:nvSpPr>
          <p:cNvPr id="80" name="Google Shape;80;p40"/>
          <p:cNvSpPr txBox="1"/>
          <p:nvPr>
            <p:ph idx="3" type="body"/>
          </p:nvPr>
        </p:nvSpPr>
        <p:spPr>
          <a:xfrm>
            <a:off x="4645025" y="1722438"/>
            <a:ext cx="4041775" cy="639762"/>
          </a:xfrm>
          <a:prstGeom prst="rect">
            <a:avLst/>
          </a:prstGeom>
          <a:noFill/>
          <a:ln>
            <a:noFill/>
          </a:ln>
        </p:spPr>
        <p:txBody>
          <a:bodyPr anchorCtr="0" anchor="b" bIns="45700" lIns="91425" spcFirstLastPara="1" rIns="91425" wrap="square" tIns="45700">
            <a:noAutofit/>
          </a:bodyPr>
          <a:lstStyle>
            <a:lvl1pPr indent="-228600" lvl="0" marL="457200" algn="ctr">
              <a:spcBef>
                <a:spcPts val="440"/>
              </a:spcBef>
              <a:spcAft>
                <a:spcPts val="0"/>
              </a:spcAft>
              <a:buSzPts val="2200"/>
              <a:buNone/>
              <a:defRPr b="1" sz="2200"/>
            </a:lvl1pPr>
            <a:lvl2pPr indent="-228600" lvl="1" marL="914400" algn="l">
              <a:spcBef>
                <a:spcPts val="400"/>
              </a:spcBef>
              <a:spcAft>
                <a:spcPts val="0"/>
              </a:spcAft>
              <a:buSzPts val="2000"/>
              <a:buNone/>
              <a:defRPr b="1" sz="2000"/>
            </a:lvl2pPr>
            <a:lvl3pPr indent="-228600" lvl="2" marL="1371600" algn="l">
              <a:spcBef>
                <a:spcPts val="360"/>
              </a:spcBef>
              <a:spcAft>
                <a:spcPts val="0"/>
              </a:spcAft>
              <a:buSzPts val="1800"/>
              <a:buNone/>
              <a:defRPr b="1" sz="1800"/>
            </a:lvl3pPr>
            <a:lvl4pPr indent="-228600" lvl="3" marL="1828800" algn="l">
              <a:spcBef>
                <a:spcPts val="320"/>
              </a:spcBef>
              <a:spcAft>
                <a:spcPts val="0"/>
              </a:spcAft>
              <a:buSzPts val="1600"/>
              <a:buNone/>
              <a:defRPr b="1" sz="1600"/>
            </a:lvl4pPr>
            <a:lvl5pPr indent="-228600" lvl="4" marL="2286000" algn="l">
              <a:spcBef>
                <a:spcPts val="320"/>
              </a:spcBef>
              <a:spcAft>
                <a:spcPts val="0"/>
              </a:spcAft>
              <a:buSzPts val="1600"/>
              <a:buNone/>
              <a:defRPr b="1" sz="1600"/>
            </a:lvl5pPr>
            <a:lvl6pPr indent="-228600" lvl="5" marL="2743200" algn="l">
              <a:spcBef>
                <a:spcPts val="320"/>
              </a:spcBef>
              <a:spcAft>
                <a:spcPts val="0"/>
              </a:spcAft>
              <a:buSzPts val="1600"/>
              <a:buNone/>
              <a:defRPr b="1" sz="1600"/>
            </a:lvl6pPr>
            <a:lvl7pPr indent="-228600" lvl="6" marL="3200400" algn="l">
              <a:spcBef>
                <a:spcPts val="320"/>
              </a:spcBef>
              <a:spcAft>
                <a:spcPts val="0"/>
              </a:spcAft>
              <a:buSzPts val="1600"/>
              <a:buNone/>
              <a:defRPr b="1" sz="1600"/>
            </a:lvl7pPr>
            <a:lvl8pPr indent="-228600" lvl="7" marL="3657600" algn="l">
              <a:spcBef>
                <a:spcPts val="320"/>
              </a:spcBef>
              <a:spcAft>
                <a:spcPts val="0"/>
              </a:spcAft>
              <a:buSzPts val="1600"/>
              <a:buNone/>
              <a:defRPr b="1" sz="1600"/>
            </a:lvl8pPr>
            <a:lvl9pPr indent="-228600" lvl="8" marL="4114800" algn="l">
              <a:spcBef>
                <a:spcPts val="320"/>
              </a:spcBef>
              <a:spcAft>
                <a:spcPts val="0"/>
              </a:spcAft>
              <a:buSzPts val="1600"/>
              <a:buNone/>
              <a:defRPr b="1" sz="1600"/>
            </a:lvl9pPr>
          </a:lstStyle>
          <a:p/>
        </p:txBody>
      </p:sp>
      <p:sp>
        <p:nvSpPr>
          <p:cNvPr id="81" name="Google Shape;81;p40"/>
          <p:cNvSpPr txBox="1"/>
          <p:nvPr>
            <p:ph idx="4" type="body"/>
          </p:nvPr>
        </p:nvSpPr>
        <p:spPr>
          <a:xfrm>
            <a:off x="4645025" y="2438400"/>
            <a:ext cx="4041775" cy="3687762"/>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SzPts val="2400"/>
              <a:buChar char="•"/>
              <a:defRPr sz="2400"/>
            </a:lvl1pPr>
            <a:lvl2pPr indent="-355600" lvl="1" marL="914400" algn="l">
              <a:spcBef>
                <a:spcPts val="400"/>
              </a:spcBef>
              <a:spcAft>
                <a:spcPts val="0"/>
              </a:spcAft>
              <a:buSzPts val="2000"/>
              <a:buChar char="•"/>
              <a:defRPr sz="2000"/>
            </a:lvl2pPr>
            <a:lvl3pPr indent="-342900" lvl="2" marL="1371600" algn="l">
              <a:spcBef>
                <a:spcPts val="360"/>
              </a:spcBef>
              <a:spcAft>
                <a:spcPts val="0"/>
              </a:spcAft>
              <a:buSzPts val="1800"/>
              <a:buChar char="•"/>
              <a:defRPr sz="1800"/>
            </a:lvl3pPr>
            <a:lvl4pPr indent="-330200" lvl="3" marL="1828800" algn="l">
              <a:spcBef>
                <a:spcPts val="320"/>
              </a:spcBef>
              <a:spcAft>
                <a:spcPts val="0"/>
              </a:spcAft>
              <a:buSzPts val="1600"/>
              <a:buChar char="•"/>
              <a:defRPr sz="1600"/>
            </a:lvl4pPr>
            <a:lvl5pPr indent="-330200" lvl="4" marL="2286000" algn="l">
              <a:spcBef>
                <a:spcPts val="320"/>
              </a:spcBef>
              <a:spcAft>
                <a:spcPts val="0"/>
              </a:spcAft>
              <a:buSzPts val="1600"/>
              <a:buChar char="•"/>
              <a:defRPr sz="1600"/>
            </a:lvl5pPr>
            <a:lvl6pPr indent="-330200" lvl="5" marL="2743200" algn="l">
              <a:spcBef>
                <a:spcPts val="320"/>
              </a:spcBef>
              <a:spcAft>
                <a:spcPts val="0"/>
              </a:spcAft>
              <a:buSzPts val="1600"/>
              <a:buChar char="•"/>
              <a:defRPr sz="1600"/>
            </a:lvl6pPr>
            <a:lvl7pPr indent="-330200" lvl="6" marL="3200400" algn="l">
              <a:spcBef>
                <a:spcPts val="320"/>
              </a:spcBef>
              <a:spcAft>
                <a:spcPts val="0"/>
              </a:spcAft>
              <a:buSzPts val="1600"/>
              <a:buChar char="•"/>
              <a:defRPr sz="1600"/>
            </a:lvl7pPr>
            <a:lvl8pPr indent="-330200" lvl="7" marL="3657600" algn="l">
              <a:spcBef>
                <a:spcPts val="320"/>
              </a:spcBef>
              <a:spcAft>
                <a:spcPts val="0"/>
              </a:spcAft>
              <a:buSzPts val="1600"/>
              <a:buChar char="•"/>
              <a:defRPr sz="1600"/>
            </a:lvl8pPr>
            <a:lvl9pPr indent="-330200" lvl="8" marL="4114800" algn="l">
              <a:spcBef>
                <a:spcPts val="320"/>
              </a:spcBef>
              <a:spcAft>
                <a:spcPts val="0"/>
              </a:spcAft>
              <a:buSzPts val="1600"/>
              <a:buChar char="•"/>
              <a:defRPr sz="1600"/>
            </a:lvl9pPr>
          </a:lstStyle>
          <a:p/>
        </p:txBody>
      </p:sp>
      <p:sp>
        <p:nvSpPr>
          <p:cNvPr id="82" name="Google Shape;82;p4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4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4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85" name="Shape 85"/>
        <p:cNvGrpSpPr/>
        <p:nvPr/>
      </p:nvGrpSpPr>
      <p:grpSpPr>
        <a:xfrm>
          <a:off x="0" y="0"/>
          <a:ext cx="0" cy="0"/>
          <a:chOff x="0" y="0"/>
          <a:chExt cx="0" cy="0"/>
        </a:xfrm>
      </p:grpSpPr>
      <p:sp>
        <p:nvSpPr>
          <p:cNvPr id="86" name="Google Shape;86;p41"/>
          <p:cNvSpPr/>
          <p:nvPr/>
        </p:nvSpPr>
        <p:spPr>
          <a:xfrm>
            <a:off x="0" y="0"/>
            <a:ext cx="91440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87" name="Google Shape;87;p41"/>
          <p:cNvSpPr/>
          <p:nvPr/>
        </p:nvSpPr>
        <p:spPr>
          <a:xfrm>
            <a:off x="91440" y="101600"/>
            <a:ext cx="8961120" cy="6664960"/>
          </a:xfrm>
          <a:prstGeom prst="roundRect">
            <a:avLst>
              <a:gd fmla="val 1735" name="adj"/>
            </a:avLst>
          </a:prstGeom>
          <a:blipFill rotWithShape="1">
            <a:blip r:embed="rId2">
              <a:alphaModFix/>
            </a:blip>
            <a:tile algn="tl" flip="none" tx="0" sx="100000" ty="0" sy="100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88" name="Google Shape;88;p4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4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4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spTree>
      <p:nvGrpSpPr>
        <p:cNvPr id="91" name="Shape 91"/>
        <p:cNvGrpSpPr/>
        <p:nvPr/>
      </p:nvGrpSpPr>
      <p:grpSpPr>
        <a:xfrm>
          <a:off x="0" y="0"/>
          <a:ext cx="0" cy="0"/>
          <a:chOff x="0" y="0"/>
          <a:chExt cx="0" cy="0"/>
        </a:xfrm>
      </p:grpSpPr>
      <p:sp>
        <p:nvSpPr>
          <p:cNvPr id="92" name="Google Shape;92;p42"/>
          <p:cNvSpPr/>
          <p:nvPr/>
        </p:nvSpPr>
        <p:spPr>
          <a:xfrm>
            <a:off x="0" y="0"/>
            <a:ext cx="91440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93" name="Google Shape;93;p42"/>
          <p:cNvSpPr/>
          <p:nvPr/>
        </p:nvSpPr>
        <p:spPr>
          <a:xfrm>
            <a:off x="91440" y="101600"/>
            <a:ext cx="8961120" cy="6664960"/>
          </a:xfrm>
          <a:prstGeom prst="roundRect">
            <a:avLst>
              <a:gd fmla="val 1735" name="adj"/>
            </a:avLst>
          </a:prstGeom>
          <a:blipFill rotWithShape="1">
            <a:blip r:embed="rId2">
              <a:alphaModFix/>
            </a:blip>
            <a:tile algn="tl" flip="none" tx="0" sx="100000" ty="0" sy="100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94" name="Google Shape;94;p42"/>
          <p:cNvSpPr txBox="1"/>
          <p:nvPr>
            <p:ph idx="1" type="body"/>
          </p:nvPr>
        </p:nvSpPr>
        <p:spPr>
          <a:xfrm>
            <a:off x="3886200" y="685800"/>
            <a:ext cx="4572000" cy="5257802"/>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SzPts val="3200"/>
              <a:buChar char="•"/>
              <a:defRPr sz="3200"/>
            </a:lvl1pPr>
            <a:lvl2pPr indent="-406400" lvl="1" marL="914400" algn="l">
              <a:spcBef>
                <a:spcPts val="560"/>
              </a:spcBef>
              <a:spcAft>
                <a:spcPts val="0"/>
              </a:spcAft>
              <a:buSzPts val="2800"/>
              <a:buChar char="•"/>
              <a:defRPr sz="2800"/>
            </a:lvl2pPr>
            <a:lvl3pPr indent="-381000" lvl="2" marL="1371600" algn="l">
              <a:spcBef>
                <a:spcPts val="480"/>
              </a:spcBef>
              <a:spcAft>
                <a:spcPts val="0"/>
              </a:spcAft>
              <a:buSzPts val="2400"/>
              <a:buChar char="•"/>
              <a:defRPr sz="2400"/>
            </a:lvl3pPr>
            <a:lvl4pPr indent="-355600" lvl="3" marL="1828800" algn="l">
              <a:spcBef>
                <a:spcPts val="400"/>
              </a:spcBef>
              <a:spcAft>
                <a:spcPts val="0"/>
              </a:spcAft>
              <a:buSzPts val="2000"/>
              <a:buChar char="•"/>
              <a:defRPr sz="2000"/>
            </a:lvl4pPr>
            <a:lvl5pPr indent="-355600" lvl="4" marL="2286000" algn="l">
              <a:spcBef>
                <a:spcPts val="400"/>
              </a:spcBef>
              <a:spcAft>
                <a:spcPts val="0"/>
              </a:spcAft>
              <a:buSzPts val="2000"/>
              <a:buChar char="•"/>
              <a:defRPr sz="2000"/>
            </a:lvl5pPr>
            <a:lvl6pPr indent="-355600" lvl="5" marL="2743200" algn="l">
              <a:spcBef>
                <a:spcPts val="400"/>
              </a:spcBef>
              <a:spcAft>
                <a:spcPts val="0"/>
              </a:spcAft>
              <a:buSzPts val="2000"/>
              <a:buChar char="•"/>
              <a:defRPr sz="2000"/>
            </a:lvl6pPr>
            <a:lvl7pPr indent="-355600" lvl="6" marL="3200400" algn="l">
              <a:spcBef>
                <a:spcPts val="400"/>
              </a:spcBef>
              <a:spcAft>
                <a:spcPts val="0"/>
              </a:spcAft>
              <a:buSzPts val="2000"/>
              <a:buChar char="•"/>
              <a:defRPr sz="2000"/>
            </a:lvl7pPr>
            <a:lvl8pPr indent="-355600" lvl="7" marL="3657600" algn="l">
              <a:spcBef>
                <a:spcPts val="400"/>
              </a:spcBef>
              <a:spcAft>
                <a:spcPts val="0"/>
              </a:spcAft>
              <a:buSzPts val="2000"/>
              <a:buChar char="•"/>
              <a:defRPr sz="2000"/>
            </a:lvl8pPr>
            <a:lvl9pPr indent="-355600" lvl="8" marL="4114800" algn="l">
              <a:spcBef>
                <a:spcPts val="400"/>
              </a:spcBef>
              <a:spcAft>
                <a:spcPts val="0"/>
              </a:spcAft>
              <a:buSzPts val="2000"/>
              <a:buChar char="•"/>
              <a:defRPr sz="2000"/>
            </a:lvl9pPr>
          </a:lstStyle>
          <a:p/>
        </p:txBody>
      </p:sp>
      <p:sp>
        <p:nvSpPr>
          <p:cNvPr id="95" name="Google Shape;95;p4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4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 name="Google Shape;97;p4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98" name="Google Shape;98;p42"/>
          <p:cNvSpPr/>
          <p:nvPr/>
        </p:nvSpPr>
        <p:spPr>
          <a:xfrm>
            <a:off x="560034" y="1505712"/>
            <a:ext cx="2716566" cy="3523488"/>
          </a:xfrm>
          <a:prstGeom prst="rect">
            <a:avLst/>
          </a:prstGeom>
          <a:solidFill>
            <a:srgbClr val="FFFFFF">
              <a:alpha val="82745"/>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99" name="Google Shape;99;p42"/>
          <p:cNvSpPr/>
          <p:nvPr/>
        </p:nvSpPr>
        <p:spPr>
          <a:xfrm>
            <a:off x="676690" y="1642472"/>
            <a:ext cx="2483254" cy="3234328"/>
          </a:xfrm>
          <a:prstGeom prst="rect">
            <a:avLst/>
          </a:prstGeom>
          <a:solidFill>
            <a:srgbClr val="FFFFFF"/>
          </a:solidFill>
          <a:ln cap="flat" cmpd="dbl" w="9525">
            <a:solidFill>
              <a:srgbClr val="6B7C7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100" name="Google Shape;100;p42"/>
          <p:cNvSpPr txBox="1"/>
          <p:nvPr>
            <p:ph idx="2" type="body"/>
          </p:nvPr>
        </p:nvSpPr>
        <p:spPr>
          <a:xfrm>
            <a:off x="769000" y="2971800"/>
            <a:ext cx="2298634" cy="1752600"/>
          </a:xfrm>
          <a:prstGeom prst="rect">
            <a:avLst/>
          </a:prstGeom>
          <a:noFill/>
          <a:ln>
            <a:noFill/>
          </a:ln>
        </p:spPr>
        <p:txBody>
          <a:bodyPr anchorCtr="0" anchor="t" bIns="45700" lIns="91425" spcFirstLastPara="1" rIns="91425" wrap="square" tIns="45700">
            <a:normAutofit/>
          </a:bodyPr>
          <a:lstStyle>
            <a:lvl1pPr indent="-228600" lvl="0" marL="457200" algn="l">
              <a:spcBef>
                <a:spcPts val="400"/>
              </a:spcBef>
              <a:spcAft>
                <a:spcPts val="0"/>
              </a:spcAft>
              <a:buSzPts val="1400"/>
              <a:buNone/>
              <a:defRPr sz="1400">
                <a:solidFill>
                  <a:srgbClr val="47534C"/>
                </a:solidFill>
              </a:defRPr>
            </a:lvl1pPr>
            <a:lvl2pPr indent="-228600" lvl="1" marL="914400" algn="l">
              <a:spcBef>
                <a:spcPts val="240"/>
              </a:spcBef>
              <a:spcAft>
                <a:spcPts val="0"/>
              </a:spcAft>
              <a:buSzPts val="1200"/>
              <a:buNone/>
              <a:defRPr sz="1200"/>
            </a:lvl2pPr>
            <a:lvl3pPr indent="-228600" lvl="2" marL="1371600" algn="l">
              <a:spcBef>
                <a:spcPts val="200"/>
              </a:spcBef>
              <a:spcAft>
                <a:spcPts val="0"/>
              </a:spcAft>
              <a:buSzPts val="1000"/>
              <a:buNone/>
              <a:defRPr sz="1000"/>
            </a:lvl3pPr>
            <a:lvl4pPr indent="-228600" lvl="3" marL="1828800" algn="l">
              <a:spcBef>
                <a:spcPts val="180"/>
              </a:spcBef>
              <a:spcAft>
                <a:spcPts val="0"/>
              </a:spcAft>
              <a:buSzPts val="900"/>
              <a:buNone/>
              <a:defRPr sz="900"/>
            </a:lvl4pPr>
            <a:lvl5pPr indent="-228600" lvl="4" marL="2286000" algn="l">
              <a:spcBef>
                <a:spcPts val="180"/>
              </a:spcBef>
              <a:spcAft>
                <a:spcPts val="0"/>
              </a:spcAft>
              <a:buSzPts val="900"/>
              <a:buNone/>
              <a:defRPr sz="900"/>
            </a:lvl5pPr>
            <a:lvl6pPr indent="-228600" lvl="5" marL="2743200" algn="l">
              <a:spcBef>
                <a:spcPts val="180"/>
              </a:spcBef>
              <a:spcAft>
                <a:spcPts val="0"/>
              </a:spcAft>
              <a:buSzPts val="900"/>
              <a:buNone/>
              <a:defRPr sz="900"/>
            </a:lvl6pPr>
            <a:lvl7pPr indent="-228600" lvl="6" marL="3200400" algn="l">
              <a:spcBef>
                <a:spcPts val="180"/>
              </a:spcBef>
              <a:spcAft>
                <a:spcPts val="0"/>
              </a:spcAft>
              <a:buSzPts val="900"/>
              <a:buNone/>
              <a:defRPr sz="900"/>
            </a:lvl7pPr>
            <a:lvl8pPr indent="-228600" lvl="7" marL="3657600" algn="l">
              <a:spcBef>
                <a:spcPts val="180"/>
              </a:spcBef>
              <a:spcAft>
                <a:spcPts val="0"/>
              </a:spcAft>
              <a:buSzPts val="900"/>
              <a:buNone/>
              <a:defRPr sz="900"/>
            </a:lvl8pPr>
            <a:lvl9pPr indent="-228600" lvl="8" marL="4114800" algn="l">
              <a:spcBef>
                <a:spcPts val="180"/>
              </a:spcBef>
              <a:spcAft>
                <a:spcPts val="0"/>
              </a:spcAft>
              <a:buSzPts val="900"/>
              <a:buNone/>
              <a:defRPr sz="900"/>
            </a:lvl9pPr>
          </a:lstStyle>
          <a:p/>
        </p:txBody>
      </p:sp>
      <p:sp>
        <p:nvSpPr>
          <p:cNvPr id="101" name="Google Shape;101;p42"/>
          <p:cNvSpPr txBox="1"/>
          <p:nvPr>
            <p:ph type="title"/>
          </p:nvPr>
        </p:nvSpPr>
        <p:spPr>
          <a:xfrm>
            <a:off x="769000" y="1734312"/>
            <a:ext cx="2298634" cy="119162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6B7C72"/>
              </a:buClr>
              <a:buSzPts val="2000"/>
              <a:buFont typeface="Book Antiqua"/>
              <a:buNone/>
              <a:defRPr b="0" sz="2000">
                <a:solidFill>
                  <a:srgbClr val="6B7C7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02" name="Shape 102"/>
        <p:cNvGrpSpPr/>
        <p:nvPr/>
      </p:nvGrpSpPr>
      <p:grpSpPr>
        <a:xfrm>
          <a:off x="0" y="0"/>
          <a:ext cx="0" cy="0"/>
          <a:chOff x="0" y="0"/>
          <a:chExt cx="0" cy="0"/>
        </a:xfrm>
      </p:grpSpPr>
      <p:sp>
        <p:nvSpPr>
          <p:cNvPr id="103" name="Google Shape;103;p43"/>
          <p:cNvSpPr txBox="1"/>
          <p:nvPr>
            <p:ph type="title"/>
          </p:nvPr>
        </p:nvSpPr>
        <p:spPr>
          <a:xfrm>
            <a:off x="426128" y="408372"/>
            <a:ext cx="8260672" cy="1039427"/>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6B7C7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4" name="Google Shape;104;p43"/>
          <p:cNvSpPr txBox="1"/>
          <p:nvPr>
            <p:ph idx="1" type="body"/>
          </p:nvPr>
        </p:nvSpPr>
        <p:spPr>
          <a:xfrm rot="5400000">
            <a:off x="2385219" y="-175418"/>
            <a:ext cx="43735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SzPts val="1800"/>
              <a:buChar char="•"/>
              <a:defRPr/>
            </a:lvl1pPr>
            <a:lvl2pPr indent="-342900" lvl="1" marL="914400" algn="l">
              <a:spcBef>
                <a:spcPts val="360"/>
              </a:spcBef>
              <a:spcAft>
                <a:spcPts val="0"/>
              </a:spcAft>
              <a:buSzPts val="1800"/>
              <a:buChar char="•"/>
              <a:defRPr/>
            </a:lvl2pPr>
            <a:lvl3pPr indent="-342900" lvl="2" marL="1371600" algn="l">
              <a:spcBef>
                <a:spcPts val="360"/>
              </a:spcBef>
              <a:spcAft>
                <a:spcPts val="0"/>
              </a:spcAft>
              <a:buSzPts val="1800"/>
              <a:buChar char="•"/>
              <a:defRPr/>
            </a:lvl3pPr>
            <a:lvl4pPr indent="-342900" lvl="3" marL="1828800" algn="l">
              <a:spcBef>
                <a:spcPts val="360"/>
              </a:spcBef>
              <a:spcAft>
                <a:spcPts val="0"/>
              </a:spcAft>
              <a:buSzPts val="1800"/>
              <a:buChar char="•"/>
              <a:defRPr/>
            </a:lvl4pPr>
            <a:lvl5pPr indent="-342900" lvl="4" marL="2286000" algn="l">
              <a:spcBef>
                <a:spcPts val="360"/>
              </a:spcBef>
              <a:spcAft>
                <a:spcPts val="0"/>
              </a:spcAft>
              <a:buSzPts val="180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105" name="Google Shape;105;p4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4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4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spTree>
      <p:nvGrpSpPr>
        <p:cNvPr id="108" name="Shape 108"/>
        <p:cNvGrpSpPr/>
        <p:nvPr/>
      </p:nvGrpSpPr>
      <p:grpSpPr>
        <a:xfrm>
          <a:off x="0" y="0"/>
          <a:ext cx="0" cy="0"/>
          <a:chOff x="0" y="0"/>
          <a:chExt cx="0" cy="0"/>
        </a:xfrm>
      </p:grpSpPr>
      <p:sp>
        <p:nvSpPr>
          <p:cNvPr id="109" name="Google Shape;109;p44"/>
          <p:cNvSpPr/>
          <p:nvPr/>
        </p:nvSpPr>
        <p:spPr>
          <a:xfrm>
            <a:off x="6861702" y="228600"/>
            <a:ext cx="1859280" cy="6122634"/>
          </a:xfrm>
          <a:prstGeom prst="rect">
            <a:avLst/>
          </a:prstGeom>
          <a:solidFill>
            <a:srgbClr val="FFFFFF">
              <a:alpha val="84705"/>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110" name="Google Shape;110;p44"/>
          <p:cNvSpPr/>
          <p:nvPr/>
        </p:nvSpPr>
        <p:spPr>
          <a:xfrm>
            <a:off x="6955225" y="351409"/>
            <a:ext cx="1672235" cy="5877017"/>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111" name="Google Shape;111;p44"/>
          <p:cNvSpPr txBox="1"/>
          <p:nvPr>
            <p:ph type="title"/>
          </p:nvPr>
        </p:nvSpPr>
        <p:spPr>
          <a:xfrm rot="5400000">
            <a:off x="4896852" y="2547152"/>
            <a:ext cx="5788981" cy="1485531"/>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rgbClr val="6B7C7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2" name="Google Shape;112;p44"/>
          <p:cNvSpPr txBox="1"/>
          <p:nvPr>
            <p:ph idx="1" type="body"/>
          </p:nvPr>
        </p:nvSpPr>
        <p:spPr>
          <a:xfrm rot="5400000">
            <a:off x="647699" y="190500"/>
            <a:ext cx="5791201" cy="61722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SzPts val="1800"/>
              <a:buChar char="•"/>
              <a:defRPr/>
            </a:lvl1pPr>
            <a:lvl2pPr indent="-342900" lvl="1" marL="914400" algn="l">
              <a:spcBef>
                <a:spcPts val="360"/>
              </a:spcBef>
              <a:spcAft>
                <a:spcPts val="0"/>
              </a:spcAft>
              <a:buSzPts val="1800"/>
              <a:buChar char="•"/>
              <a:defRPr/>
            </a:lvl2pPr>
            <a:lvl3pPr indent="-342900" lvl="2" marL="1371600" algn="l">
              <a:spcBef>
                <a:spcPts val="360"/>
              </a:spcBef>
              <a:spcAft>
                <a:spcPts val="0"/>
              </a:spcAft>
              <a:buSzPts val="1800"/>
              <a:buChar char="•"/>
              <a:defRPr/>
            </a:lvl3pPr>
            <a:lvl4pPr indent="-342900" lvl="3" marL="1828800" algn="l">
              <a:spcBef>
                <a:spcPts val="360"/>
              </a:spcBef>
              <a:spcAft>
                <a:spcPts val="0"/>
              </a:spcAft>
              <a:buSzPts val="1800"/>
              <a:buChar char="•"/>
              <a:defRPr/>
            </a:lvl4pPr>
            <a:lvl5pPr indent="-342900" lvl="4" marL="2286000" algn="l">
              <a:spcBef>
                <a:spcPts val="360"/>
              </a:spcBef>
              <a:spcAft>
                <a:spcPts val="0"/>
              </a:spcAft>
              <a:buSzPts val="1800"/>
              <a:buChar char="•"/>
              <a:defRPr/>
            </a:lvl5pPr>
            <a:lvl6pPr indent="-342900" lvl="5" marL="2743200" algn="l">
              <a:spcBef>
                <a:spcPts val="360"/>
              </a:spcBef>
              <a:spcAft>
                <a:spcPts val="0"/>
              </a:spcAft>
              <a:buSzPts val="1800"/>
              <a:buChar char="•"/>
              <a:defRPr/>
            </a:lvl6pPr>
            <a:lvl7pPr indent="-342900" lvl="6" marL="3200400" algn="l">
              <a:spcBef>
                <a:spcPts val="360"/>
              </a:spcBef>
              <a:spcAft>
                <a:spcPts val="0"/>
              </a:spcAft>
              <a:buSzPts val="1800"/>
              <a:buChar char="•"/>
              <a:defRPr/>
            </a:lvl7pPr>
            <a:lvl8pPr indent="-342900" lvl="7" marL="3657600" algn="l">
              <a:spcBef>
                <a:spcPts val="360"/>
              </a:spcBef>
              <a:spcAft>
                <a:spcPts val="0"/>
              </a:spcAft>
              <a:buSzPts val="1800"/>
              <a:buChar char="•"/>
              <a:defRPr/>
            </a:lvl8pPr>
            <a:lvl9pPr indent="-342900" lvl="8" marL="4114800" algn="l">
              <a:spcBef>
                <a:spcPts val="360"/>
              </a:spcBef>
              <a:spcAft>
                <a:spcPts val="0"/>
              </a:spcAft>
              <a:buSzPts val="1800"/>
              <a:buChar char="•"/>
              <a:defRPr/>
            </a:lvl9pPr>
          </a:lstStyle>
          <a:p/>
        </p:txBody>
      </p:sp>
      <p:sp>
        <p:nvSpPr>
          <p:cNvPr id="113" name="Google Shape;113;p4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4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5" name="Google Shape;115;p4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1">
            <a:alphaModFix/>
          </a:blip>
          <a:tile algn="tl" flip="none" tx="0" sx="100000" ty="0" sy="100000"/>
        </a:blipFill>
      </p:bgPr>
    </p:bg>
    <p:spTree>
      <p:nvGrpSpPr>
        <p:cNvPr id="9" name="Shape 9"/>
        <p:cNvGrpSpPr/>
        <p:nvPr/>
      </p:nvGrpSpPr>
      <p:grpSpPr>
        <a:xfrm>
          <a:off x="0" y="0"/>
          <a:ext cx="0" cy="0"/>
          <a:chOff x="0" y="0"/>
          <a:chExt cx="0" cy="0"/>
        </a:xfrm>
      </p:grpSpPr>
      <p:sp>
        <p:nvSpPr>
          <p:cNvPr id="10" name="Google Shape;10;p33"/>
          <p:cNvSpPr/>
          <p:nvPr/>
        </p:nvSpPr>
        <p:spPr>
          <a:xfrm>
            <a:off x="0" y="0"/>
            <a:ext cx="9144000" cy="6858000"/>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Gothic"/>
              <a:ea typeface="Century Gothic"/>
              <a:cs typeface="Century Gothic"/>
              <a:sym typeface="Century Gothic"/>
            </a:endParaRPr>
          </a:p>
        </p:txBody>
      </p:sp>
      <p:sp>
        <p:nvSpPr>
          <p:cNvPr id="11" name="Google Shape;11;p33"/>
          <p:cNvSpPr/>
          <p:nvPr/>
        </p:nvSpPr>
        <p:spPr>
          <a:xfrm>
            <a:off x="91440" y="101600"/>
            <a:ext cx="8961120" cy="6664960"/>
          </a:xfrm>
          <a:prstGeom prst="roundRect">
            <a:avLst>
              <a:gd fmla="val 1735" name="adj"/>
            </a:avLst>
          </a:prstGeom>
          <a:blipFill rotWithShape="1">
            <a:blip r:embed="rId2">
              <a:alphaModFix/>
            </a:blip>
            <a:tile algn="tl" flip="none" tx="0" sx="100000" ty="0" sy="100000"/>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Gothic"/>
              <a:ea typeface="Century Gothic"/>
              <a:cs typeface="Century Gothic"/>
              <a:sym typeface="Century Gothic"/>
            </a:endParaRPr>
          </a:p>
        </p:txBody>
      </p:sp>
      <p:sp>
        <p:nvSpPr>
          <p:cNvPr id="12" name="Google Shape;12;p33"/>
          <p:cNvSpPr txBox="1"/>
          <p:nvPr>
            <p:ph idx="1" type="body"/>
          </p:nvPr>
        </p:nvSpPr>
        <p:spPr>
          <a:xfrm>
            <a:off x="457200" y="1752600"/>
            <a:ext cx="8229600" cy="4373563"/>
          </a:xfrm>
          <a:prstGeom prst="rect">
            <a:avLst/>
          </a:prstGeom>
          <a:noFill/>
          <a:ln>
            <a:noFill/>
          </a:ln>
        </p:spPr>
        <p:txBody>
          <a:bodyPr anchorCtr="0" anchor="t" bIns="45700" lIns="91425" spcFirstLastPara="1" rIns="91425" wrap="square" tIns="45700">
            <a:normAutofit/>
          </a:bodyPr>
          <a:lstStyle>
            <a:lvl1pPr indent="-381000" lvl="0" marL="457200" marR="0" rtl="0" algn="l">
              <a:spcBef>
                <a:spcPts val="480"/>
              </a:spcBef>
              <a:spcAft>
                <a:spcPts val="0"/>
              </a:spcAft>
              <a:buClr>
                <a:schemeClr val="accent1"/>
              </a:buClr>
              <a:buSzPts val="2400"/>
              <a:buFont typeface="Arial"/>
              <a:buChar char="•"/>
              <a:defRPr b="0" i="0" sz="2400" u="none" cap="none" strike="noStrike">
                <a:solidFill>
                  <a:schemeClr val="dk2"/>
                </a:solidFill>
                <a:latin typeface="Century Gothic"/>
                <a:ea typeface="Century Gothic"/>
                <a:cs typeface="Century Gothic"/>
                <a:sym typeface="Century Gothic"/>
              </a:defRPr>
            </a:lvl1pPr>
            <a:lvl2pPr indent="-355600" lvl="1" marL="914400" marR="0" rtl="0" algn="l">
              <a:spcBef>
                <a:spcPts val="400"/>
              </a:spcBef>
              <a:spcAft>
                <a:spcPts val="0"/>
              </a:spcAft>
              <a:buClr>
                <a:schemeClr val="accent2"/>
              </a:buClr>
              <a:buSzPts val="2000"/>
              <a:buFont typeface="Arial"/>
              <a:buChar char="•"/>
              <a:defRPr b="0" i="0" sz="2000" u="none" cap="none" strike="noStrike">
                <a:solidFill>
                  <a:schemeClr val="dk2"/>
                </a:solidFill>
                <a:latin typeface="Century Gothic"/>
                <a:ea typeface="Century Gothic"/>
                <a:cs typeface="Century Gothic"/>
                <a:sym typeface="Century Gothic"/>
              </a:defRPr>
            </a:lvl2pPr>
            <a:lvl3pPr indent="-342900" lvl="2" marL="1371600" marR="0" rtl="0" algn="l">
              <a:spcBef>
                <a:spcPts val="360"/>
              </a:spcBef>
              <a:spcAft>
                <a:spcPts val="0"/>
              </a:spcAft>
              <a:buClr>
                <a:schemeClr val="accent3"/>
              </a:buClr>
              <a:buSzPts val="1800"/>
              <a:buFont typeface="Arial"/>
              <a:buChar char="•"/>
              <a:defRPr b="0" i="0" sz="1800" u="none" cap="none" strike="noStrike">
                <a:solidFill>
                  <a:schemeClr val="dk2"/>
                </a:solidFill>
                <a:latin typeface="Century Gothic"/>
                <a:ea typeface="Century Gothic"/>
                <a:cs typeface="Century Gothic"/>
                <a:sym typeface="Century Gothic"/>
              </a:defRPr>
            </a:lvl3pPr>
            <a:lvl4pPr indent="-330200" lvl="3" marL="1828800" marR="0" rtl="0" algn="l">
              <a:spcBef>
                <a:spcPts val="320"/>
              </a:spcBef>
              <a:spcAft>
                <a:spcPts val="0"/>
              </a:spcAft>
              <a:buClr>
                <a:schemeClr val="accent4"/>
              </a:buClr>
              <a:buSzPts val="1600"/>
              <a:buFont typeface="Arial"/>
              <a:buChar char="•"/>
              <a:defRPr b="0" i="0" sz="1600" u="none" cap="none" strike="noStrike">
                <a:solidFill>
                  <a:schemeClr val="dk2"/>
                </a:solidFill>
                <a:latin typeface="Century Gothic"/>
                <a:ea typeface="Century Gothic"/>
                <a:cs typeface="Century Gothic"/>
                <a:sym typeface="Century Gothic"/>
              </a:defRPr>
            </a:lvl4pPr>
            <a:lvl5pPr indent="-330200" lvl="4" marL="2286000" marR="0" rtl="0" algn="l">
              <a:spcBef>
                <a:spcPts val="320"/>
              </a:spcBef>
              <a:spcAft>
                <a:spcPts val="0"/>
              </a:spcAft>
              <a:buClr>
                <a:schemeClr val="accent5"/>
              </a:buClr>
              <a:buSzPts val="1600"/>
              <a:buFont typeface="Arial"/>
              <a:buChar char="•"/>
              <a:defRPr b="0" i="0" sz="1600" u="none" cap="none" strike="noStrike">
                <a:solidFill>
                  <a:schemeClr val="dk2"/>
                </a:solidFill>
                <a:latin typeface="Century Gothic"/>
                <a:ea typeface="Century Gothic"/>
                <a:cs typeface="Century Gothic"/>
                <a:sym typeface="Century Gothic"/>
              </a:defRPr>
            </a:lvl5pPr>
            <a:lvl6pPr indent="-317500" lvl="5" marL="2743200" marR="0" rtl="0" algn="l">
              <a:spcBef>
                <a:spcPts val="280"/>
              </a:spcBef>
              <a:spcAft>
                <a:spcPts val="0"/>
              </a:spcAft>
              <a:buClr>
                <a:schemeClr val="accent1"/>
              </a:buClr>
              <a:buSzPts val="1400"/>
              <a:buFont typeface="Arial"/>
              <a:buChar char="•"/>
              <a:defRPr b="0" i="0" sz="1400" u="none" cap="none" strike="noStrike">
                <a:solidFill>
                  <a:schemeClr val="dk2"/>
                </a:solidFill>
                <a:latin typeface="Century Gothic"/>
                <a:ea typeface="Century Gothic"/>
                <a:cs typeface="Century Gothic"/>
                <a:sym typeface="Century Gothic"/>
              </a:defRPr>
            </a:lvl6pPr>
            <a:lvl7pPr indent="-317500" lvl="6" marL="3200400" marR="0" rtl="0" algn="l">
              <a:spcBef>
                <a:spcPts val="280"/>
              </a:spcBef>
              <a:spcAft>
                <a:spcPts val="0"/>
              </a:spcAft>
              <a:buClr>
                <a:schemeClr val="accent2"/>
              </a:buClr>
              <a:buSzPts val="1400"/>
              <a:buFont typeface="Arial"/>
              <a:buChar char="•"/>
              <a:defRPr b="0" i="0" sz="1400" u="none" cap="none" strike="noStrike">
                <a:solidFill>
                  <a:schemeClr val="dk2"/>
                </a:solidFill>
                <a:latin typeface="Century Gothic"/>
                <a:ea typeface="Century Gothic"/>
                <a:cs typeface="Century Gothic"/>
                <a:sym typeface="Century Gothic"/>
              </a:defRPr>
            </a:lvl7pPr>
            <a:lvl8pPr indent="-317500" lvl="7" marL="3657600" marR="0" rtl="0" algn="l">
              <a:spcBef>
                <a:spcPts val="280"/>
              </a:spcBef>
              <a:spcAft>
                <a:spcPts val="0"/>
              </a:spcAft>
              <a:buClr>
                <a:schemeClr val="accent3"/>
              </a:buClr>
              <a:buSzPts val="1400"/>
              <a:buFont typeface="Arial"/>
              <a:buChar char="•"/>
              <a:defRPr b="0" i="0" sz="1400" u="none" cap="none" strike="noStrike">
                <a:solidFill>
                  <a:schemeClr val="dk2"/>
                </a:solidFill>
                <a:latin typeface="Century Gothic"/>
                <a:ea typeface="Century Gothic"/>
                <a:cs typeface="Century Gothic"/>
                <a:sym typeface="Century Gothic"/>
              </a:defRPr>
            </a:lvl8pPr>
            <a:lvl9pPr indent="-317500" lvl="8" marL="4114800" marR="0" rtl="0" algn="l">
              <a:spcBef>
                <a:spcPts val="280"/>
              </a:spcBef>
              <a:spcAft>
                <a:spcPts val="0"/>
              </a:spcAft>
              <a:buClr>
                <a:schemeClr val="accent4"/>
              </a:buClr>
              <a:buSzPts val="1400"/>
              <a:buFont typeface="Arial"/>
              <a:buChar char="•"/>
              <a:defRPr b="0" i="0" sz="1400" u="none" cap="none" strike="noStrike">
                <a:solidFill>
                  <a:schemeClr val="dk2"/>
                </a:solidFill>
                <a:latin typeface="Century Gothic"/>
                <a:ea typeface="Century Gothic"/>
                <a:cs typeface="Century Gothic"/>
                <a:sym typeface="Century Gothic"/>
              </a:defRPr>
            </a:lvl9pPr>
          </a:lstStyle>
          <a:p/>
        </p:txBody>
      </p:sp>
      <p:sp>
        <p:nvSpPr>
          <p:cNvPr id="13" name="Google Shape;13;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2"/>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14" name="Google Shape;14;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chemeClr val="dk2"/>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15" name="Google Shape;15;p3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chemeClr val="dk2"/>
                </a:solidFill>
                <a:latin typeface="Century Gothic"/>
                <a:ea typeface="Century Gothic"/>
                <a:cs typeface="Century Gothic"/>
                <a:sym typeface="Century Gothic"/>
              </a:defRPr>
            </a:lvl1pPr>
            <a:lvl2pPr indent="0" lvl="1" marL="0" marR="0" rtl="0" algn="r">
              <a:spcBef>
                <a:spcPts val="0"/>
              </a:spcBef>
              <a:buNone/>
              <a:defRPr b="0" i="0" sz="1200" u="none" cap="none" strike="noStrike">
                <a:solidFill>
                  <a:schemeClr val="dk2"/>
                </a:solidFill>
                <a:latin typeface="Century Gothic"/>
                <a:ea typeface="Century Gothic"/>
                <a:cs typeface="Century Gothic"/>
                <a:sym typeface="Century Gothic"/>
              </a:defRPr>
            </a:lvl2pPr>
            <a:lvl3pPr indent="0" lvl="2" marL="0" marR="0" rtl="0" algn="r">
              <a:spcBef>
                <a:spcPts val="0"/>
              </a:spcBef>
              <a:buNone/>
              <a:defRPr b="0" i="0" sz="1200" u="none" cap="none" strike="noStrike">
                <a:solidFill>
                  <a:schemeClr val="dk2"/>
                </a:solidFill>
                <a:latin typeface="Century Gothic"/>
                <a:ea typeface="Century Gothic"/>
                <a:cs typeface="Century Gothic"/>
                <a:sym typeface="Century Gothic"/>
              </a:defRPr>
            </a:lvl3pPr>
            <a:lvl4pPr indent="0" lvl="3" marL="0" marR="0" rtl="0" algn="r">
              <a:spcBef>
                <a:spcPts val="0"/>
              </a:spcBef>
              <a:buNone/>
              <a:defRPr b="0" i="0" sz="1200" u="none" cap="none" strike="noStrike">
                <a:solidFill>
                  <a:schemeClr val="dk2"/>
                </a:solidFill>
                <a:latin typeface="Century Gothic"/>
                <a:ea typeface="Century Gothic"/>
                <a:cs typeface="Century Gothic"/>
                <a:sym typeface="Century Gothic"/>
              </a:defRPr>
            </a:lvl4pPr>
            <a:lvl5pPr indent="0" lvl="4" marL="0" marR="0" rtl="0" algn="r">
              <a:spcBef>
                <a:spcPts val="0"/>
              </a:spcBef>
              <a:buNone/>
              <a:defRPr b="0" i="0" sz="1200" u="none" cap="none" strike="noStrike">
                <a:solidFill>
                  <a:schemeClr val="dk2"/>
                </a:solidFill>
                <a:latin typeface="Century Gothic"/>
                <a:ea typeface="Century Gothic"/>
                <a:cs typeface="Century Gothic"/>
                <a:sym typeface="Century Gothic"/>
              </a:defRPr>
            </a:lvl5pPr>
            <a:lvl6pPr indent="0" lvl="5" marL="0" marR="0" rtl="0" algn="r">
              <a:spcBef>
                <a:spcPts val="0"/>
              </a:spcBef>
              <a:buNone/>
              <a:defRPr b="0" i="0" sz="1200" u="none" cap="none" strike="noStrike">
                <a:solidFill>
                  <a:schemeClr val="dk2"/>
                </a:solidFill>
                <a:latin typeface="Century Gothic"/>
                <a:ea typeface="Century Gothic"/>
                <a:cs typeface="Century Gothic"/>
                <a:sym typeface="Century Gothic"/>
              </a:defRPr>
            </a:lvl6pPr>
            <a:lvl7pPr indent="0" lvl="6" marL="0" marR="0" rtl="0" algn="r">
              <a:spcBef>
                <a:spcPts val="0"/>
              </a:spcBef>
              <a:buNone/>
              <a:defRPr b="0" i="0" sz="1200" u="none" cap="none" strike="noStrike">
                <a:solidFill>
                  <a:schemeClr val="dk2"/>
                </a:solidFill>
                <a:latin typeface="Century Gothic"/>
                <a:ea typeface="Century Gothic"/>
                <a:cs typeface="Century Gothic"/>
                <a:sym typeface="Century Gothic"/>
              </a:defRPr>
            </a:lvl7pPr>
            <a:lvl8pPr indent="0" lvl="7" marL="0" marR="0" rtl="0" algn="r">
              <a:spcBef>
                <a:spcPts val="0"/>
              </a:spcBef>
              <a:buNone/>
              <a:defRPr b="0" i="0" sz="1200" u="none" cap="none" strike="noStrike">
                <a:solidFill>
                  <a:schemeClr val="dk2"/>
                </a:solidFill>
                <a:latin typeface="Century Gothic"/>
                <a:ea typeface="Century Gothic"/>
                <a:cs typeface="Century Gothic"/>
                <a:sym typeface="Century Gothic"/>
              </a:defRPr>
            </a:lvl8pPr>
            <a:lvl9pPr indent="0" lvl="8" marL="0" marR="0" rtl="0" algn="r">
              <a:spcBef>
                <a:spcPts val="0"/>
              </a:spcBef>
              <a:buNone/>
              <a:defRPr b="0" i="0" sz="1200" u="none" cap="none" strike="noStrike">
                <a:solidFill>
                  <a:schemeClr val="dk2"/>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
        <p:nvSpPr>
          <p:cNvPr id="16" name="Google Shape;16;p33"/>
          <p:cNvSpPr/>
          <p:nvPr/>
        </p:nvSpPr>
        <p:spPr>
          <a:xfrm>
            <a:off x="274320" y="278166"/>
            <a:ext cx="8595360" cy="1325880"/>
          </a:xfrm>
          <a:prstGeom prst="rect">
            <a:avLst/>
          </a:prstGeom>
          <a:solidFill>
            <a:srgbClr val="FFFFFF">
              <a:alpha val="82745"/>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Gothic"/>
              <a:ea typeface="Century Gothic"/>
              <a:cs typeface="Century Gothic"/>
              <a:sym typeface="Century Gothic"/>
            </a:endParaRPr>
          </a:p>
        </p:txBody>
      </p:sp>
      <p:sp>
        <p:nvSpPr>
          <p:cNvPr id="17" name="Google Shape;17;p33"/>
          <p:cNvSpPr/>
          <p:nvPr/>
        </p:nvSpPr>
        <p:spPr>
          <a:xfrm>
            <a:off x="372863" y="372862"/>
            <a:ext cx="8380520" cy="1118587"/>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entury Gothic"/>
              <a:ea typeface="Century Gothic"/>
              <a:cs typeface="Century Gothic"/>
              <a:sym typeface="Century Gothic"/>
            </a:endParaRPr>
          </a:p>
        </p:txBody>
      </p:sp>
      <p:sp>
        <p:nvSpPr>
          <p:cNvPr id="18" name="Google Shape;18;p33"/>
          <p:cNvSpPr txBox="1"/>
          <p:nvPr>
            <p:ph type="title"/>
          </p:nvPr>
        </p:nvSpPr>
        <p:spPr>
          <a:xfrm>
            <a:off x="426128" y="408372"/>
            <a:ext cx="8260672" cy="1039427"/>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rgbClr val="6B7C72"/>
              </a:buClr>
              <a:buSzPts val="3500"/>
              <a:buFont typeface="Book Antiqua"/>
              <a:buNone/>
              <a:defRPr b="0" i="0" sz="3500" u="none" cap="none" strike="noStrike">
                <a:solidFill>
                  <a:srgbClr val="6B7C72"/>
                </a:solidFill>
                <a:latin typeface="Book Antiqua"/>
                <a:ea typeface="Book Antiqua"/>
                <a:cs typeface="Book Antiqua"/>
                <a:sym typeface="Book Antiqu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 accent1="accent1" accent2="accent2" accent3="accent3" accent4="accent4" accent5="accent5" accent6="accent6" bg1="lt1" bg2="dk2" tx1="dk1" tx2="lt2" folHlink="folHlink" hlink="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0.jpg"/><Relationship Id="rId4" Type="http://schemas.openxmlformats.org/officeDocument/2006/relationships/image" Target="../media/image8.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6.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5.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11.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5.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12.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4.jpg"/><Relationship Id="rId4" Type="http://schemas.openxmlformats.org/officeDocument/2006/relationships/image" Target="../media/image6.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14.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7.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 Id="rId3" Type="http://schemas.openxmlformats.org/officeDocument/2006/relationships/image" Target="../media/image9.gi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1"/>
          <p:cNvSpPr txBox="1"/>
          <p:nvPr>
            <p:ph idx="1" type="subTitle"/>
          </p:nvPr>
        </p:nvSpPr>
        <p:spPr>
          <a:xfrm>
            <a:off x="642805" y="4648200"/>
            <a:ext cx="6553200" cy="4572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SzPts val="1800"/>
              <a:buNone/>
            </a:pPr>
            <a:r>
              <a:rPr lang="en-US"/>
              <a:t>DRUGS 101: PREVENTION ED. </a:t>
            </a:r>
            <a:endParaRPr/>
          </a:p>
        </p:txBody>
      </p:sp>
      <p:sp>
        <p:nvSpPr>
          <p:cNvPr id="121" name="Google Shape;121;p1"/>
          <p:cNvSpPr txBox="1"/>
          <p:nvPr>
            <p:ph type="ctrTitle"/>
          </p:nvPr>
        </p:nvSpPr>
        <p:spPr>
          <a:xfrm>
            <a:off x="604705" y="3227033"/>
            <a:ext cx="6629400" cy="1219201"/>
          </a:xfrm>
          <a:prstGeom prst="rect">
            <a:avLst/>
          </a:prstGeom>
          <a:noFill/>
          <a:ln>
            <a:noFill/>
          </a:ln>
        </p:spPr>
        <p:txBody>
          <a:bodyPr anchorCtr="0" anchor="b" bIns="45700" lIns="91425" spcFirstLastPara="1" rIns="91425" wrap="square" tIns="45700">
            <a:noAutofit/>
          </a:bodyPr>
          <a:lstStyle/>
          <a:p>
            <a:pPr indent="0" lvl="0" marL="0" rtl="0" algn="ctr">
              <a:spcBef>
                <a:spcPts val="0"/>
              </a:spcBef>
              <a:spcAft>
                <a:spcPts val="0"/>
              </a:spcAft>
              <a:buClr>
                <a:srgbClr val="47534C"/>
              </a:buClr>
              <a:buSzPts val="4000"/>
              <a:buFont typeface="Book Antiqua"/>
              <a:buNone/>
            </a:pPr>
            <a:r>
              <a:rPr lang="en-US"/>
              <a:t>SMOKING AND TOKING</a:t>
            </a:r>
            <a:endParaRPr/>
          </a:p>
        </p:txBody>
      </p:sp>
      <p:sp>
        <p:nvSpPr>
          <p:cNvPr id="122" name="Google Shape;122;p1"/>
          <p:cNvSpPr txBox="1"/>
          <p:nvPr/>
        </p:nvSpPr>
        <p:spPr>
          <a:xfrm>
            <a:off x="228600" y="6172200"/>
            <a:ext cx="3429000"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200" u="none" cap="none" strike="noStrike">
                <a:solidFill>
                  <a:schemeClr val="dk1"/>
                </a:solidFill>
                <a:latin typeface="Century Gothic"/>
                <a:ea typeface="Century Gothic"/>
                <a:cs typeface="Century Gothic"/>
                <a:sym typeface="Century Gothic"/>
              </a:rPr>
              <a:t>Joshua Parkinson</a:t>
            </a:r>
            <a:endParaRPr/>
          </a:p>
          <a:p>
            <a:pPr indent="0" lvl="0" marL="0" marR="0" rtl="0" algn="l">
              <a:spcBef>
                <a:spcPts val="0"/>
              </a:spcBef>
              <a:spcAft>
                <a:spcPts val="0"/>
              </a:spcAft>
              <a:buNone/>
            </a:pPr>
            <a:r>
              <a:rPr lang="en-US" sz="1200">
                <a:solidFill>
                  <a:schemeClr val="dk1"/>
                </a:solidFill>
                <a:latin typeface="Century Gothic"/>
                <a:ea typeface="Century Gothic"/>
                <a:cs typeface="Century Gothic"/>
                <a:sym typeface="Century Gothic"/>
              </a:rPr>
              <a:t>College Prevention Educator</a:t>
            </a:r>
            <a:endParaRPr sz="1200">
              <a:solidFill>
                <a:schemeClr val="dk1"/>
              </a:solidFill>
              <a:latin typeface="Century Gothic"/>
              <a:ea typeface="Century Gothic"/>
              <a:cs typeface="Century Gothic"/>
              <a:sym typeface="Century Gothic"/>
            </a:endParaRPr>
          </a:p>
        </p:txBody>
      </p:sp>
      <p:sp>
        <p:nvSpPr>
          <p:cNvPr id="123" name="Google Shape;123;p1"/>
          <p:cNvSpPr txBox="1"/>
          <p:nvPr/>
        </p:nvSpPr>
        <p:spPr>
          <a:xfrm>
            <a:off x="6096000" y="6264532"/>
            <a:ext cx="2971800"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dk1"/>
                </a:solidFill>
                <a:latin typeface="Century Gothic"/>
                <a:ea typeface="Century Gothic"/>
                <a:cs typeface="Century Gothic"/>
                <a:sym typeface="Century Gothic"/>
              </a:rPr>
              <a:t>Herkimer County Catholic Charities</a:t>
            </a:r>
            <a:endParaRPr sz="1200">
              <a:solidFill>
                <a:schemeClr val="dk1"/>
              </a:solidFill>
              <a:latin typeface="Century Gothic"/>
              <a:ea typeface="Century Gothic"/>
              <a:cs typeface="Century Gothic"/>
              <a:sym typeface="Century Gothic"/>
            </a:endParaRPr>
          </a:p>
        </p:txBody>
      </p:sp>
      <p:pic>
        <p:nvPicPr>
          <p:cNvPr descr="effects-of-cigarettes-smoking[1]" id="124" name="Google Shape;124;p1"/>
          <p:cNvPicPr preferRelativeResize="0"/>
          <p:nvPr/>
        </p:nvPicPr>
        <p:blipFill rotWithShape="1">
          <a:blip r:embed="rId3">
            <a:alphaModFix/>
          </a:blip>
          <a:srcRect b="0" l="0" r="0" t="0"/>
          <a:stretch/>
        </p:blipFill>
        <p:spPr>
          <a:xfrm>
            <a:off x="7581900" y="2743200"/>
            <a:ext cx="1181100" cy="1143000"/>
          </a:xfrm>
          <a:prstGeom prst="rect">
            <a:avLst/>
          </a:prstGeom>
          <a:noFill/>
          <a:ln>
            <a:noFill/>
          </a:ln>
        </p:spPr>
      </p:pic>
      <p:pic>
        <p:nvPicPr>
          <p:cNvPr descr="https://encrypted-tbn1.gstatic.com/images?q=tbn:ANd9GcTvBCnAsJS94QR6RcJ4TpLsKb0B87V78fefttfBu3CrBh4q-xor" id="125" name="Google Shape;125;p1"/>
          <p:cNvPicPr preferRelativeResize="0"/>
          <p:nvPr/>
        </p:nvPicPr>
        <p:blipFill rotWithShape="1">
          <a:blip r:embed="rId4">
            <a:alphaModFix/>
          </a:blip>
          <a:srcRect b="0" l="47504" r="4412" t="0"/>
          <a:stretch/>
        </p:blipFill>
        <p:spPr>
          <a:xfrm>
            <a:off x="7581900" y="3886200"/>
            <a:ext cx="1181100" cy="176212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
          <p:cNvSpPr txBox="1"/>
          <p:nvPr>
            <p:ph type="title"/>
          </p:nvPr>
        </p:nvSpPr>
        <p:spPr>
          <a:xfrm>
            <a:off x="736456" y="3200399"/>
            <a:ext cx="7696200" cy="1295401"/>
          </a:xfrm>
          <a:prstGeom prst="rect">
            <a:avLst/>
          </a:prstGeom>
          <a:noFill/>
          <a:ln>
            <a:noFill/>
          </a:ln>
        </p:spPr>
        <p:txBody>
          <a:bodyPr anchorCtr="0" anchor="b" bIns="45700" lIns="91425" spcFirstLastPara="1" rIns="91425" wrap="square" tIns="45700">
            <a:noAutofit/>
          </a:bodyPr>
          <a:lstStyle/>
          <a:p>
            <a:pPr indent="0" lvl="0" marL="0" rtl="0" algn="ctr">
              <a:spcBef>
                <a:spcPts val="0"/>
              </a:spcBef>
              <a:spcAft>
                <a:spcPts val="0"/>
              </a:spcAft>
              <a:buClr>
                <a:srgbClr val="47534C"/>
              </a:buClr>
              <a:buSzPts val="4000"/>
              <a:buFont typeface="Book Antiqua"/>
              <a:buNone/>
            </a:pPr>
            <a:r>
              <a:rPr lang="en-US"/>
              <a:t>TOBACCO </a:t>
            </a:r>
            <a:endParaRPr/>
          </a:p>
        </p:txBody>
      </p:sp>
      <p:sp>
        <p:nvSpPr>
          <p:cNvPr id="131" name="Google Shape;131;p2"/>
          <p:cNvSpPr txBox="1"/>
          <p:nvPr>
            <p:ph idx="1" type="body"/>
          </p:nvPr>
        </p:nvSpPr>
        <p:spPr>
          <a:xfrm>
            <a:off x="736456" y="4607510"/>
            <a:ext cx="7696200" cy="523783"/>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SzPts val="2000"/>
              <a:buNone/>
            </a:pPr>
            <a:r>
              <a:rPr lang="en-US"/>
              <a:t>CIGARETTES, CIGARS, CHEW, DIP</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3"/>
          <p:cNvSpPr txBox="1"/>
          <p:nvPr>
            <p:ph idx="1" type="body"/>
          </p:nvPr>
        </p:nvSpPr>
        <p:spPr>
          <a:xfrm>
            <a:off x="956289" y="5656556"/>
            <a:ext cx="7244736" cy="40171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SzPts val="1500"/>
              <a:buNone/>
            </a:pPr>
            <a:r>
              <a:t/>
            </a:r>
            <a:endParaRPr/>
          </a:p>
        </p:txBody>
      </p:sp>
      <p:sp>
        <p:nvSpPr>
          <p:cNvPr id="137" name="Google Shape;137;p3"/>
          <p:cNvSpPr txBox="1"/>
          <p:nvPr>
            <p:ph type="title"/>
          </p:nvPr>
        </p:nvSpPr>
        <p:spPr>
          <a:xfrm>
            <a:off x="914400" y="5105400"/>
            <a:ext cx="7328514" cy="523043"/>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6B7C72"/>
              </a:buClr>
              <a:buSzPts val="2000"/>
              <a:buFont typeface="Book Antiqua"/>
              <a:buNone/>
            </a:pPr>
            <a:r>
              <a:rPr lang="en-US"/>
              <a:t>GENUS NICOTIANA (TOBACCO)</a:t>
            </a:r>
            <a:endParaRPr/>
          </a:p>
        </p:txBody>
      </p:sp>
      <p:pic>
        <p:nvPicPr>
          <p:cNvPr descr="http://agricultureproud.files.wordpress.com/2012/10/dark-fire-tobacco-plant.jpg" id="138" name="Google Shape;138;p3"/>
          <p:cNvPicPr preferRelativeResize="0"/>
          <p:nvPr>
            <p:ph idx="2" type="pic"/>
          </p:nvPr>
        </p:nvPicPr>
        <p:blipFill rotWithShape="1">
          <a:blip r:embed="rId3">
            <a:alphaModFix/>
          </a:blip>
          <a:srcRect b="12839" l="0" r="0" t="12840"/>
          <a:stretch/>
        </p:blipFill>
        <p:spPr>
          <a:xfrm>
            <a:off x="685800" y="621437"/>
            <a:ext cx="7772400" cy="433156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4"/>
          <p:cNvSpPr txBox="1"/>
          <p:nvPr>
            <p:ph type="title"/>
          </p:nvPr>
        </p:nvSpPr>
        <p:spPr>
          <a:xfrm>
            <a:off x="426128" y="408372"/>
            <a:ext cx="8260672" cy="1039427"/>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6B7C72"/>
              </a:buClr>
              <a:buSzPts val="3500"/>
              <a:buFont typeface="Book Antiqua"/>
              <a:buNone/>
            </a:pPr>
            <a:r>
              <a:rPr lang="en-US"/>
              <a:t>WHO SMOKES CIGARETTES?</a:t>
            </a:r>
            <a:endParaRPr/>
          </a:p>
        </p:txBody>
      </p:sp>
      <p:sp>
        <p:nvSpPr>
          <p:cNvPr id="144" name="Google Shape;144;p4"/>
          <p:cNvSpPr txBox="1"/>
          <p:nvPr/>
        </p:nvSpPr>
        <p:spPr>
          <a:xfrm>
            <a:off x="907737" y="1625723"/>
            <a:ext cx="719459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2"/>
                </a:solidFill>
                <a:latin typeface="Century Gothic"/>
                <a:ea typeface="Century Gothic"/>
                <a:cs typeface="Century Gothic"/>
                <a:sym typeface="Century Gothic"/>
              </a:rPr>
              <a:t>The following information came directly from www.cancer.org </a:t>
            </a:r>
            <a:endParaRPr sz="1800">
              <a:solidFill>
                <a:schemeClr val="dk2"/>
              </a:solidFill>
              <a:latin typeface="Century Gothic"/>
              <a:ea typeface="Century Gothic"/>
              <a:cs typeface="Century Gothic"/>
              <a:sym typeface="Century Gothic"/>
            </a:endParaRPr>
          </a:p>
        </p:txBody>
      </p:sp>
      <p:grpSp>
        <p:nvGrpSpPr>
          <p:cNvPr id="145" name="Google Shape;145;p4"/>
          <p:cNvGrpSpPr/>
          <p:nvPr/>
        </p:nvGrpSpPr>
        <p:grpSpPr>
          <a:xfrm>
            <a:off x="907737" y="2438400"/>
            <a:ext cx="7264135" cy="3416320"/>
            <a:chOff x="358417" y="2438400"/>
            <a:chExt cx="7264135" cy="3416320"/>
          </a:xfrm>
        </p:grpSpPr>
        <p:sp>
          <p:nvSpPr>
            <p:cNvPr id="146" name="Google Shape;146;p4"/>
            <p:cNvSpPr txBox="1"/>
            <p:nvPr/>
          </p:nvSpPr>
          <p:spPr>
            <a:xfrm>
              <a:off x="358417" y="2438400"/>
              <a:ext cx="6760184" cy="34163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2"/>
                  </a:solidFill>
                  <a:latin typeface="Century Gothic"/>
                  <a:ea typeface="Century Gothic"/>
                  <a:cs typeface="Century Gothic"/>
                  <a:sym typeface="Century Gothic"/>
                </a:rPr>
                <a:t>Caucasian……………………………………………………...........</a:t>
              </a:r>
              <a:endParaRPr/>
            </a:p>
            <a:p>
              <a:pPr indent="0" lvl="0" marL="0" marR="0" rtl="0" algn="l">
                <a:spcBef>
                  <a:spcPts val="0"/>
                </a:spcBef>
                <a:spcAft>
                  <a:spcPts val="0"/>
                </a:spcAft>
                <a:buNone/>
              </a:pPr>
              <a:r>
                <a:t/>
              </a:r>
              <a:endParaRPr sz="1800">
                <a:solidFill>
                  <a:schemeClr val="dk2"/>
                </a:solidFill>
                <a:latin typeface="Century Gothic"/>
                <a:ea typeface="Century Gothic"/>
                <a:cs typeface="Century Gothic"/>
                <a:sym typeface="Century Gothic"/>
              </a:endParaRPr>
            </a:p>
            <a:p>
              <a:pPr indent="0" lvl="0" marL="0" marR="0" rtl="0" algn="l">
                <a:spcBef>
                  <a:spcPts val="0"/>
                </a:spcBef>
                <a:spcAft>
                  <a:spcPts val="0"/>
                </a:spcAft>
                <a:buNone/>
              </a:pPr>
              <a:r>
                <a:rPr lang="en-US" sz="1800">
                  <a:solidFill>
                    <a:schemeClr val="dk2"/>
                  </a:solidFill>
                  <a:latin typeface="Century Gothic"/>
                  <a:ea typeface="Century Gothic"/>
                  <a:cs typeface="Century Gothic"/>
                  <a:sym typeface="Century Gothic"/>
                </a:rPr>
                <a:t>African Americans…………………………………………………..</a:t>
              </a:r>
              <a:endParaRPr/>
            </a:p>
            <a:p>
              <a:pPr indent="0" lvl="0" marL="0" marR="0" rtl="0" algn="l">
                <a:spcBef>
                  <a:spcPts val="0"/>
                </a:spcBef>
                <a:spcAft>
                  <a:spcPts val="0"/>
                </a:spcAft>
                <a:buNone/>
              </a:pPr>
              <a:r>
                <a:t/>
              </a:r>
              <a:endParaRPr sz="1800">
                <a:solidFill>
                  <a:schemeClr val="dk2"/>
                </a:solidFill>
                <a:latin typeface="Century Gothic"/>
                <a:ea typeface="Century Gothic"/>
                <a:cs typeface="Century Gothic"/>
                <a:sym typeface="Century Gothic"/>
              </a:endParaRPr>
            </a:p>
            <a:p>
              <a:pPr indent="0" lvl="0" marL="0" marR="0" rtl="0" algn="l">
                <a:spcBef>
                  <a:spcPts val="0"/>
                </a:spcBef>
                <a:spcAft>
                  <a:spcPts val="0"/>
                </a:spcAft>
                <a:buNone/>
              </a:pPr>
              <a:r>
                <a:rPr lang="en-US" sz="1800">
                  <a:solidFill>
                    <a:schemeClr val="dk2"/>
                  </a:solidFill>
                  <a:latin typeface="Century Gothic"/>
                  <a:ea typeface="Century Gothic"/>
                  <a:cs typeface="Century Gothic"/>
                  <a:sym typeface="Century Gothic"/>
                </a:rPr>
                <a:t>Hispanics………………………………………………………………</a:t>
              </a:r>
              <a:endParaRPr/>
            </a:p>
            <a:p>
              <a:pPr indent="0" lvl="0" marL="0" marR="0" rtl="0" algn="l">
                <a:spcBef>
                  <a:spcPts val="0"/>
                </a:spcBef>
                <a:spcAft>
                  <a:spcPts val="0"/>
                </a:spcAft>
                <a:buNone/>
              </a:pPr>
              <a:r>
                <a:t/>
              </a:r>
              <a:endParaRPr sz="1800">
                <a:solidFill>
                  <a:schemeClr val="dk2"/>
                </a:solidFill>
                <a:latin typeface="Century Gothic"/>
                <a:ea typeface="Century Gothic"/>
                <a:cs typeface="Century Gothic"/>
                <a:sym typeface="Century Gothic"/>
              </a:endParaRPr>
            </a:p>
            <a:p>
              <a:pPr indent="0" lvl="0" marL="0" marR="0" rtl="0" algn="l">
                <a:spcBef>
                  <a:spcPts val="0"/>
                </a:spcBef>
                <a:spcAft>
                  <a:spcPts val="0"/>
                </a:spcAft>
                <a:buNone/>
              </a:pPr>
              <a:r>
                <a:rPr lang="en-US" sz="1800">
                  <a:solidFill>
                    <a:schemeClr val="dk2"/>
                  </a:solidFill>
                  <a:latin typeface="Century Gothic"/>
                  <a:ea typeface="Century Gothic"/>
                  <a:cs typeface="Century Gothic"/>
                  <a:sym typeface="Century Gothic"/>
                </a:rPr>
                <a:t>American Indian/Alaskan Natives……………………………….</a:t>
              </a:r>
              <a:endParaRPr/>
            </a:p>
            <a:p>
              <a:pPr indent="0" lvl="0" marL="0" marR="0" rtl="0" algn="l">
                <a:spcBef>
                  <a:spcPts val="0"/>
                </a:spcBef>
                <a:spcAft>
                  <a:spcPts val="0"/>
                </a:spcAft>
                <a:buNone/>
              </a:pPr>
              <a:r>
                <a:t/>
              </a:r>
              <a:endParaRPr sz="1800">
                <a:solidFill>
                  <a:schemeClr val="dk2"/>
                </a:solidFill>
                <a:latin typeface="Century Gothic"/>
                <a:ea typeface="Century Gothic"/>
                <a:cs typeface="Century Gothic"/>
                <a:sym typeface="Century Gothic"/>
              </a:endParaRPr>
            </a:p>
            <a:p>
              <a:pPr indent="0" lvl="0" marL="0" marR="0" rtl="0" algn="l">
                <a:spcBef>
                  <a:spcPts val="0"/>
                </a:spcBef>
                <a:spcAft>
                  <a:spcPts val="0"/>
                </a:spcAft>
                <a:buNone/>
              </a:pPr>
              <a:r>
                <a:rPr lang="en-US" sz="1800">
                  <a:solidFill>
                    <a:schemeClr val="dk2"/>
                  </a:solidFill>
                  <a:latin typeface="Century Gothic"/>
                  <a:ea typeface="Century Gothic"/>
                  <a:cs typeface="Century Gothic"/>
                  <a:sym typeface="Century Gothic"/>
                </a:rPr>
                <a:t>Asian Americans…………………………………………………….</a:t>
              </a:r>
              <a:endParaRPr/>
            </a:p>
            <a:p>
              <a:pPr indent="0" lvl="0" marL="0" marR="0" rtl="0" algn="l">
                <a:spcBef>
                  <a:spcPts val="0"/>
                </a:spcBef>
                <a:spcAft>
                  <a:spcPts val="0"/>
                </a:spcAft>
                <a:buNone/>
              </a:pPr>
              <a:r>
                <a:t/>
              </a:r>
              <a:endParaRPr sz="1800">
                <a:solidFill>
                  <a:schemeClr val="dk2"/>
                </a:solidFill>
                <a:latin typeface="Century Gothic"/>
                <a:ea typeface="Century Gothic"/>
                <a:cs typeface="Century Gothic"/>
                <a:sym typeface="Century Gothic"/>
              </a:endParaRPr>
            </a:p>
            <a:p>
              <a:pPr indent="0" lvl="0" marL="0" marR="0" rtl="0" algn="l">
                <a:spcBef>
                  <a:spcPts val="0"/>
                </a:spcBef>
                <a:spcAft>
                  <a:spcPts val="0"/>
                </a:spcAft>
                <a:buNone/>
              </a:pPr>
              <a:r>
                <a:rPr lang="en-US" sz="1800">
                  <a:solidFill>
                    <a:schemeClr val="dk2"/>
                  </a:solidFill>
                  <a:latin typeface="Century Gothic"/>
                  <a:ea typeface="Century Gothic"/>
                  <a:cs typeface="Century Gothic"/>
                  <a:sym typeface="Century Gothic"/>
                </a:rPr>
                <a:t>Multi racial people………………………………………………….</a:t>
              </a:r>
              <a:endParaRPr/>
            </a:p>
            <a:p>
              <a:pPr indent="0" lvl="0" marL="0" marR="0" rtl="0" algn="l">
                <a:spcBef>
                  <a:spcPts val="0"/>
                </a:spcBef>
                <a:spcAft>
                  <a:spcPts val="0"/>
                </a:spcAft>
                <a:buNone/>
              </a:pPr>
              <a:r>
                <a:t/>
              </a:r>
              <a:endParaRPr sz="1800">
                <a:solidFill>
                  <a:schemeClr val="dk2"/>
                </a:solidFill>
                <a:latin typeface="Century Gothic"/>
                <a:ea typeface="Century Gothic"/>
                <a:cs typeface="Century Gothic"/>
                <a:sym typeface="Century Gothic"/>
              </a:endParaRPr>
            </a:p>
          </p:txBody>
        </p:sp>
        <p:sp>
          <p:nvSpPr>
            <p:cNvPr id="147" name="Google Shape;147;p4"/>
            <p:cNvSpPr txBox="1"/>
            <p:nvPr/>
          </p:nvSpPr>
          <p:spPr>
            <a:xfrm>
              <a:off x="6809509" y="2438400"/>
              <a:ext cx="813043" cy="31393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20.6%</a:t>
              </a:r>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19.4%</a:t>
              </a:r>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12.9%</a:t>
              </a:r>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31.5%</a:t>
              </a:r>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9.9%</a:t>
              </a:r>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27.4%</a:t>
              </a:r>
              <a:endParaRPr sz="1800">
                <a:solidFill>
                  <a:schemeClr val="dk1"/>
                </a:solidFill>
                <a:latin typeface="Century Gothic"/>
                <a:ea typeface="Century Gothic"/>
                <a:cs typeface="Century Gothic"/>
                <a:sym typeface="Century Gothic"/>
              </a:endParaRPr>
            </a:p>
          </p:txBody>
        </p:sp>
      </p:grpSp>
      <p:sp>
        <p:nvSpPr>
          <p:cNvPr id="148" name="Google Shape;148;p4"/>
          <p:cNvSpPr txBox="1"/>
          <p:nvPr/>
        </p:nvSpPr>
        <p:spPr>
          <a:xfrm>
            <a:off x="4491181" y="6324600"/>
            <a:ext cx="450956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2"/>
                </a:solidFill>
                <a:latin typeface="Century Gothic"/>
                <a:ea typeface="Century Gothic"/>
                <a:cs typeface="Century Gothic"/>
                <a:sym typeface="Century Gothic"/>
              </a:rPr>
              <a:t>Approx. 1 in 5 people smoke in the U.S.</a:t>
            </a:r>
            <a:endParaRPr sz="1800">
              <a:solidFill>
                <a:schemeClr val="dk2"/>
              </a:solidFill>
              <a:latin typeface="Century Gothic"/>
              <a:ea typeface="Century Gothic"/>
              <a:cs typeface="Century Gothic"/>
              <a:sym typeface="Century Gothic"/>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5"/>
          <p:cNvSpPr txBox="1"/>
          <p:nvPr>
            <p:ph type="title"/>
          </p:nvPr>
        </p:nvSpPr>
        <p:spPr>
          <a:xfrm>
            <a:off x="426128" y="408372"/>
            <a:ext cx="8260672" cy="1039427"/>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6B7C72"/>
              </a:buClr>
              <a:buSzPts val="3500"/>
              <a:buFont typeface="Book Antiqua"/>
              <a:buNone/>
            </a:pPr>
            <a:r>
              <a:rPr lang="en-US"/>
              <a:t>COMPARED WITH NON SMOKERS…</a:t>
            </a:r>
            <a:endParaRPr/>
          </a:p>
        </p:txBody>
      </p:sp>
      <p:sp>
        <p:nvSpPr>
          <p:cNvPr id="155" name="Google Shape;155;p5"/>
          <p:cNvSpPr txBox="1"/>
          <p:nvPr>
            <p:ph idx="1" type="body"/>
          </p:nvPr>
        </p:nvSpPr>
        <p:spPr>
          <a:xfrm>
            <a:off x="457200" y="1752600"/>
            <a:ext cx="8229600" cy="4373563"/>
          </a:xfrm>
          <a:prstGeom prst="rect">
            <a:avLst/>
          </a:prstGeom>
          <a:noFill/>
          <a:ln>
            <a:noFill/>
          </a:ln>
        </p:spPr>
        <p:txBody>
          <a:bodyPr anchorCtr="0" anchor="t" bIns="45700" lIns="91425" spcFirstLastPara="1" rIns="91425" wrap="square" tIns="45700">
            <a:normAutofit fontScale="92500" lnSpcReduction="20000"/>
          </a:bodyPr>
          <a:lstStyle/>
          <a:p>
            <a:pPr indent="0" lvl="0" marL="114300" rtl="0" algn="ctr">
              <a:spcBef>
                <a:spcPts val="0"/>
              </a:spcBef>
              <a:spcAft>
                <a:spcPts val="0"/>
              </a:spcAft>
              <a:buSzPct val="100000"/>
              <a:buNone/>
            </a:pPr>
            <a:r>
              <a:rPr lang="en-US" u="sng"/>
              <a:t>Smoking is estimated to increase the risk of:</a:t>
            </a:r>
            <a:endParaRPr/>
          </a:p>
          <a:p>
            <a:pPr indent="0" lvl="0" marL="114300" rtl="0" algn="ctr">
              <a:spcBef>
                <a:spcPts val="444"/>
              </a:spcBef>
              <a:spcAft>
                <a:spcPts val="0"/>
              </a:spcAft>
              <a:buSzPct val="100000"/>
              <a:buNone/>
            </a:pPr>
            <a:r>
              <a:t/>
            </a:r>
            <a:endParaRPr/>
          </a:p>
          <a:p>
            <a:pPr indent="-228600" lvl="0" marL="342900" rtl="0" algn="l">
              <a:spcBef>
                <a:spcPts val="444"/>
              </a:spcBef>
              <a:spcAft>
                <a:spcPts val="0"/>
              </a:spcAft>
              <a:buSzPct val="100000"/>
              <a:buChar char="•"/>
            </a:pPr>
            <a:r>
              <a:rPr lang="en-US"/>
              <a:t>Coronary heart disease</a:t>
            </a:r>
            <a:endParaRPr/>
          </a:p>
          <a:p>
            <a:pPr indent="-87629" lvl="0" marL="342900" rtl="0" algn="l">
              <a:spcBef>
                <a:spcPts val="444"/>
              </a:spcBef>
              <a:spcAft>
                <a:spcPts val="0"/>
              </a:spcAft>
              <a:buSzPct val="100000"/>
              <a:buNone/>
            </a:pPr>
            <a:r>
              <a:t/>
            </a:r>
            <a:endParaRPr/>
          </a:p>
          <a:p>
            <a:pPr indent="-228600" lvl="0" marL="342900" rtl="0" algn="l">
              <a:spcBef>
                <a:spcPts val="444"/>
              </a:spcBef>
              <a:spcAft>
                <a:spcPts val="0"/>
              </a:spcAft>
              <a:buSzPct val="100000"/>
              <a:buChar char="•"/>
            </a:pPr>
            <a:r>
              <a:rPr lang="en-US"/>
              <a:t>Stroke </a:t>
            </a:r>
            <a:endParaRPr/>
          </a:p>
          <a:p>
            <a:pPr indent="-87629" lvl="0" marL="342900" rtl="0" algn="l">
              <a:spcBef>
                <a:spcPts val="444"/>
              </a:spcBef>
              <a:spcAft>
                <a:spcPts val="0"/>
              </a:spcAft>
              <a:buSzPct val="100000"/>
              <a:buNone/>
            </a:pPr>
            <a:r>
              <a:t/>
            </a:r>
            <a:endParaRPr/>
          </a:p>
          <a:p>
            <a:pPr indent="-228600" lvl="0" marL="342900" rtl="0" algn="l">
              <a:spcBef>
                <a:spcPts val="444"/>
              </a:spcBef>
              <a:spcAft>
                <a:spcPts val="0"/>
              </a:spcAft>
              <a:buSzPct val="100000"/>
              <a:buChar char="•"/>
            </a:pPr>
            <a:r>
              <a:rPr lang="en-US"/>
              <a:t>Men developing lung cancer </a:t>
            </a:r>
            <a:endParaRPr/>
          </a:p>
          <a:p>
            <a:pPr indent="-87629" lvl="0" marL="342900" rtl="0" algn="l">
              <a:spcBef>
                <a:spcPts val="444"/>
              </a:spcBef>
              <a:spcAft>
                <a:spcPts val="0"/>
              </a:spcAft>
              <a:buSzPct val="100000"/>
              <a:buNone/>
            </a:pPr>
            <a:r>
              <a:t/>
            </a:r>
            <a:endParaRPr/>
          </a:p>
          <a:p>
            <a:pPr indent="-228600" lvl="0" marL="342900" rtl="0" algn="l">
              <a:spcBef>
                <a:spcPts val="444"/>
              </a:spcBef>
              <a:spcAft>
                <a:spcPts val="0"/>
              </a:spcAft>
              <a:buSzPct val="100000"/>
              <a:buChar char="•"/>
            </a:pPr>
            <a:r>
              <a:rPr lang="en-US"/>
              <a:t>Women developing lung cancer </a:t>
            </a:r>
            <a:endParaRPr b="1"/>
          </a:p>
          <a:p>
            <a:pPr indent="-87629" lvl="0" marL="342900" rtl="0" algn="l">
              <a:spcBef>
                <a:spcPts val="444"/>
              </a:spcBef>
              <a:spcAft>
                <a:spcPts val="0"/>
              </a:spcAft>
              <a:buSzPct val="100000"/>
              <a:buNone/>
            </a:pPr>
            <a:r>
              <a:t/>
            </a:r>
            <a:endParaRPr/>
          </a:p>
          <a:p>
            <a:pPr indent="-228600" lvl="0" marL="342900" rtl="0" algn="l">
              <a:spcBef>
                <a:spcPts val="444"/>
              </a:spcBef>
              <a:spcAft>
                <a:spcPts val="0"/>
              </a:spcAft>
              <a:buSzPct val="100000"/>
              <a:buChar char="•"/>
            </a:pPr>
            <a:r>
              <a:rPr lang="en-US"/>
              <a:t>Dying from chronic obstructive lung diseases (such as chronic bronchitis and emphysema) </a:t>
            </a:r>
            <a:endParaRPr b="1"/>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6"/>
          <p:cNvSpPr txBox="1"/>
          <p:nvPr>
            <p:ph type="title"/>
          </p:nvPr>
        </p:nvSpPr>
        <p:spPr>
          <a:xfrm>
            <a:off x="426128" y="408372"/>
            <a:ext cx="8260672" cy="1039427"/>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6B7C72"/>
              </a:buClr>
              <a:buSzPts val="3500"/>
              <a:buFont typeface="Book Antiqua"/>
              <a:buNone/>
            </a:pPr>
            <a:r>
              <a:rPr lang="en-US"/>
              <a:t>CIGARETTES CAUSE CANCER</a:t>
            </a:r>
            <a:endParaRPr/>
          </a:p>
        </p:txBody>
      </p:sp>
      <p:sp>
        <p:nvSpPr>
          <p:cNvPr id="161" name="Google Shape;161;p6"/>
          <p:cNvSpPr txBox="1"/>
          <p:nvPr>
            <p:ph idx="1" type="body"/>
          </p:nvPr>
        </p:nvSpPr>
        <p:spPr>
          <a:xfrm>
            <a:off x="457200" y="1752600"/>
            <a:ext cx="8229600" cy="4373563"/>
          </a:xfrm>
          <a:prstGeom prst="rect">
            <a:avLst/>
          </a:prstGeom>
          <a:noFill/>
          <a:ln>
            <a:noFill/>
          </a:ln>
        </p:spPr>
        <p:txBody>
          <a:bodyPr anchorCtr="0" anchor="t" bIns="45700" lIns="91425" spcFirstLastPara="1" rIns="91425" wrap="square" tIns="45700">
            <a:normAutofit fontScale="85000" lnSpcReduction="20000"/>
          </a:bodyPr>
          <a:lstStyle/>
          <a:p>
            <a:pPr indent="0" lvl="0" marL="114300" rtl="0" algn="ctr">
              <a:spcBef>
                <a:spcPts val="0"/>
              </a:spcBef>
              <a:spcAft>
                <a:spcPts val="0"/>
              </a:spcAft>
              <a:buSzPct val="100000"/>
              <a:buNone/>
            </a:pPr>
            <a:r>
              <a:rPr lang="en-US"/>
              <a:t>Smoking causes the following cancers:</a:t>
            </a:r>
            <a:endParaRPr baseline="30000"/>
          </a:p>
          <a:p>
            <a:pPr indent="-99059" lvl="0" marL="342900" rtl="0" algn="l">
              <a:spcBef>
                <a:spcPts val="408"/>
              </a:spcBef>
              <a:spcAft>
                <a:spcPts val="0"/>
              </a:spcAft>
              <a:buSzPct val="100000"/>
              <a:buNone/>
            </a:pPr>
            <a:r>
              <a:t/>
            </a:r>
            <a:endParaRPr/>
          </a:p>
          <a:p>
            <a:pPr indent="-228600" lvl="0" marL="342900" rtl="0" algn="l">
              <a:spcBef>
                <a:spcPts val="408"/>
              </a:spcBef>
              <a:spcAft>
                <a:spcPts val="0"/>
              </a:spcAft>
              <a:buSzPct val="100000"/>
              <a:buChar char="•"/>
            </a:pPr>
            <a:r>
              <a:rPr lang="en-US"/>
              <a:t>Acute myeloid leukemia</a:t>
            </a:r>
            <a:endParaRPr/>
          </a:p>
          <a:p>
            <a:pPr indent="-228600" lvl="0" marL="342900" rtl="0" algn="l">
              <a:spcBef>
                <a:spcPts val="408"/>
              </a:spcBef>
              <a:spcAft>
                <a:spcPts val="0"/>
              </a:spcAft>
              <a:buSzPct val="100000"/>
              <a:buChar char="•"/>
            </a:pPr>
            <a:r>
              <a:rPr lang="en-US"/>
              <a:t>Bladder cancer</a:t>
            </a:r>
            <a:endParaRPr/>
          </a:p>
          <a:p>
            <a:pPr indent="-228600" lvl="0" marL="342900" rtl="0" algn="l">
              <a:spcBef>
                <a:spcPts val="408"/>
              </a:spcBef>
              <a:spcAft>
                <a:spcPts val="0"/>
              </a:spcAft>
              <a:buSzPct val="100000"/>
              <a:buChar char="•"/>
            </a:pPr>
            <a:r>
              <a:rPr lang="en-US"/>
              <a:t>Cancer of the cervix</a:t>
            </a:r>
            <a:endParaRPr/>
          </a:p>
          <a:p>
            <a:pPr indent="-228600" lvl="0" marL="342900" rtl="0" algn="l">
              <a:spcBef>
                <a:spcPts val="408"/>
              </a:spcBef>
              <a:spcAft>
                <a:spcPts val="0"/>
              </a:spcAft>
              <a:buSzPct val="100000"/>
              <a:buChar char="•"/>
            </a:pPr>
            <a:r>
              <a:rPr lang="en-US"/>
              <a:t>Cancer of the esophagus</a:t>
            </a:r>
            <a:endParaRPr/>
          </a:p>
          <a:p>
            <a:pPr indent="-228600" lvl="0" marL="342900" rtl="0" algn="l">
              <a:spcBef>
                <a:spcPts val="408"/>
              </a:spcBef>
              <a:spcAft>
                <a:spcPts val="0"/>
              </a:spcAft>
              <a:buSzPct val="100000"/>
              <a:buChar char="•"/>
            </a:pPr>
            <a:r>
              <a:rPr lang="en-US"/>
              <a:t>Kidney cancer</a:t>
            </a:r>
            <a:endParaRPr/>
          </a:p>
          <a:p>
            <a:pPr indent="-228600" lvl="0" marL="342900" rtl="0" algn="l">
              <a:spcBef>
                <a:spcPts val="408"/>
              </a:spcBef>
              <a:spcAft>
                <a:spcPts val="0"/>
              </a:spcAft>
              <a:buSzPct val="100000"/>
              <a:buChar char="•"/>
            </a:pPr>
            <a:r>
              <a:rPr lang="en-US"/>
              <a:t>Cancer of the larynx (voice box)</a:t>
            </a:r>
            <a:endParaRPr/>
          </a:p>
          <a:p>
            <a:pPr indent="-228600" lvl="0" marL="342900" rtl="0" algn="l">
              <a:spcBef>
                <a:spcPts val="408"/>
              </a:spcBef>
              <a:spcAft>
                <a:spcPts val="0"/>
              </a:spcAft>
              <a:buSzPct val="100000"/>
              <a:buChar char="•"/>
            </a:pPr>
            <a:r>
              <a:rPr lang="en-US"/>
              <a:t>Lung cancer</a:t>
            </a:r>
            <a:endParaRPr/>
          </a:p>
          <a:p>
            <a:pPr indent="-228600" lvl="0" marL="342900" rtl="0" algn="l">
              <a:spcBef>
                <a:spcPts val="408"/>
              </a:spcBef>
              <a:spcAft>
                <a:spcPts val="0"/>
              </a:spcAft>
              <a:buSzPct val="100000"/>
              <a:buChar char="•"/>
            </a:pPr>
            <a:r>
              <a:rPr lang="en-US"/>
              <a:t>Cancer of the oral cavity (mouth)</a:t>
            </a:r>
            <a:endParaRPr/>
          </a:p>
          <a:p>
            <a:pPr indent="-228600" lvl="0" marL="342900" rtl="0" algn="l">
              <a:spcBef>
                <a:spcPts val="408"/>
              </a:spcBef>
              <a:spcAft>
                <a:spcPts val="0"/>
              </a:spcAft>
              <a:buSzPct val="100000"/>
              <a:buChar char="•"/>
            </a:pPr>
            <a:r>
              <a:rPr lang="en-US"/>
              <a:t>Pancreatic cancer</a:t>
            </a:r>
            <a:endParaRPr/>
          </a:p>
          <a:p>
            <a:pPr indent="-228600" lvl="0" marL="342900" rtl="0" algn="l">
              <a:spcBef>
                <a:spcPts val="408"/>
              </a:spcBef>
              <a:spcAft>
                <a:spcPts val="0"/>
              </a:spcAft>
              <a:buSzPct val="100000"/>
              <a:buChar char="•"/>
            </a:pPr>
            <a:r>
              <a:rPr lang="en-US"/>
              <a:t>Cancer of the pharynx (throat)</a:t>
            </a:r>
            <a:endParaRPr/>
          </a:p>
          <a:p>
            <a:pPr indent="-228600" lvl="0" marL="342900" rtl="0" algn="l">
              <a:spcBef>
                <a:spcPts val="408"/>
              </a:spcBef>
              <a:spcAft>
                <a:spcPts val="0"/>
              </a:spcAft>
              <a:buSzPct val="100000"/>
              <a:buChar char="•"/>
            </a:pPr>
            <a:r>
              <a:rPr lang="en-US"/>
              <a:t>Stomach cancer</a:t>
            </a:r>
            <a:endParaRPr/>
          </a:p>
          <a:p>
            <a:pPr indent="-99059" lvl="0" marL="342900" rtl="0" algn="l">
              <a:spcBef>
                <a:spcPts val="408"/>
              </a:spcBef>
              <a:spcAft>
                <a:spcPts val="0"/>
              </a:spcAft>
              <a:buSzPct val="100000"/>
              <a:buNone/>
            </a:pPr>
            <a:r>
              <a:t/>
            </a:r>
            <a:endParaRPr/>
          </a:p>
        </p:txBody>
      </p:sp>
      <p:pic>
        <p:nvPicPr>
          <p:cNvPr descr="https://encrypted-tbn2.gstatic.com/images?q=tbn:ANd9GcQOqufJHmxQrjmONPP_BiZvdCXao0aixxDn_rqqL6A1oZqTgFyaJA" id="162" name="Google Shape;162;p6"/>
          <p:cNvPicPr preferRelativeResize="0"/>
          <p:nvPr/>
        </p:nvPicPr>
        <p:blipFill rotWithShape="1">
          <a:blip r:embed="rId3">
            <a:alphaModFix/>
          </a:blip>
          <a:srcRect b="0" l="0" r="0" t="0"/>
          <a:stretch/>
        </p:blipFill>
        <p:spPr>
          <a:xfrm>
            <a:off x="6019800" y="2514600"/>
            <a:ext cx="2457450" cy="186690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7"/>
          <p:cNvSpPr txBox="1"/>
          <p:nvPr>
            <p:ph type="title"/>
          </p:nvPr>
        </p:nvSpPr>
        <p:spPr>
          <a:xfrm>
            <a:off x="426128" y="408372"/>
            <a:ext cx="8260672" cy="1039427"/>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6B7C72"/>
              </a:buClr>
              <a:buSzPts val="3500"/>
              <a:buFont typeface="Book Antiqua"/>
              <a:buNone/>
            </a:pPr>
            <a:r>
              <a:rPr lang="en-US"/>
              <a:t>CIGARETTES CAUSE DEATH</a:t>
            </a:r>
            <a:endParaRPr/>
          </a:p>
        </p:txBody>
      </p:sp>
      <p:sp>
        <p:nvSpPr>
          <p:cNvPr id="168" name="Google Shape;168;p7"/>
          <p:cNvSpPr txBox="1"/>
          <p:nvPr>
            <p:ph idx="1" type="body"/>
          </p:nvPr>
        </p:nvSpPr>
        <p:spPr>
          <a:xfrm>
            <a:off x="457200" y="1752600"/>
            <a:ext cx="8229600" cy="4373563"/>
          </a:xfrm>
          <a:prstGeom prst="rect">
            <a:avLst/>
          </a:prstGeom>
          <a:noFill/>
          <a:ln>
            <a:noFill/>
          </a:ln>
        </p:spPr>
        <p:txBody>
          <a:bodyPr anchorCtr="0" anchor="t" bIns="45700" lIns="91425" spcFirstLastPara="1" rIns="91425" wrap="square" tIns="45700">
            <a:normAutofit/>
          </a:bodyPr>
          <a:lstStyle/>
          <a:p>
            <a:pPr indent="-228600" lvl="0" marL="342900" rtl="0" algn="l">
              <a:spcBef>
                <a:spcPts val="0"/>
              </a:spcBef>
              <a:spcAft>
                <a:spcPts val="0"/>
              </a:spcAft>
              <a:buSzPts val="2400"/>
              <a:buChar char="•"/>
            </a:pPr>
            <a:r>
              <a:rPr lang="en-US"/>
              <a:t>443,000 each year.</a:t>
            </a:r>
            <a:endParaRPr/>
          </a:p>
          <a:p>
            <a:pPr indent="-76200" lvl="0" marL="342900" rtl="0" algn="l">
              <a:spcBef>
                <a:spcPts val="480"/>
              </a:spcBef>
              <a:spcAft>
                <a:spcPts val="0"/>
              </a:spcAft>
              <a:buSzPts val="2400"/>
              <a:buNone/>
            </a:pPr>
            <a:r>
              <a:t/>
            </a:r>
            <a:endParaRPr/>
          </a:p>
          <a:p>
            <a:pPr indent="-228600" lvl="0" marL="342900" rtl="0" algn="l">
              <a:spcBef>
                <a:spcPts val="480"/>
              </a:spcBef>
              <a:spcAft>
                <a:spcPts val="0"/>
              </a:spcAft>
              <a:buSzPts val="2400"/>
              <a:buChar char="•"/>
            </a:pPr>
            <a:r>
              <a:rPr lang="en-US"/>
              <a:t>HIV, illegal drug use, alcohol use, motor vehicle injuries, suicides, and murder.</a:t>
            </a:r>
            <a:endParaRPr/>
          </a:p>
          <a:p>
            <a:pPr indent="-76200" lvl="0" marL="342900" rtl="0" algn="l">
              <a:spcBef>
                <a:spcPts val="480"/>
              </a:spcBef>
              <a:spcAft>
                <a:spcPts val="0"/>
              </a:spcAft>
              <a:buSzPts val="2400"/>
              <a:buNone/>
            </a:pPr>
            <a:r>
              <a:t/>
            </a:r>
            <a:endParaRPr/>
          </a:p>
          <a:p>
            <a:pPr indent="-228600" lvl="0" marL="342900" rtl="0" algn="l">
              <a:spcBef>
                <a:spcPts val="480"/>
              </a:spcBef>
              <a:spcAft>
                <a:spcPts val="0"/>
              </a:spcAft>
              <a:buSzPts val="2400"/>
              <a:buChar char="•"/>
            </a:pPr>
            <a:r>
              <a:rPr lang="en-US"/>
              <a:t>90% and 80% Lung Cancer</a:t>
            </a:r>
            <a:endParaRPr/>
          </a:p>
          <a:p>
            <a:pPr indent="-76200" lvl="0" marL="342900" rtl="0" algn="l">
              <a:spcBef>
                <a:spcPts val="480"/>
              </a:spcBef>
              <a:spcAft>
                <a:spcPts val="0"/>
              </a:spcAft>
              <a:buSzPts val="2400"/>
              <a:buNone/>
            </a:pPr>
            <a:r>
              <a:t/>
            </a:r>
            <a:endParaRPr/>
          </a:p>
          <a:p>
            <a:pPr indent="-228600" lvl="0" marL="342900" rtl="0" algn="l">
              <a:spcBef>
                <a:spcPts val="480"/>
              </a:spcBef>
              <a:spcAft>
                <a:spcPts val="0"/>
              </a:spcAft>
              <a:buSzPts val="2400"/>
              <a:buChar char="•"/>
            </a:pPr>
            <a:r>
              <a:rPr lang="en-US"/>
              <a:t>90% COPD (Chronic obstructive pulmonary disease)</a:t>
            </a:r>
            <a:endParaRPr/>
          </a:p>
          <a:p>
            <a:pPr indent="-76200" lvl="0" marL="342900" rtl="0" algn="l">
              <a:spcBef>
                <a:spcPts val="480"/>
              </a:spcBef>
              <a:spcAft>
                <a:spcPts val="0"/>
              </a:spcAft>
              <a:buSzPts val="2400"/>
              <a:buNone/>
            </a:pPr>
            <a:r>
              <a:t/>
            </a:r>
            <a:endParaRPr/>
          </a:p>
          <a:p>
            <a:pPr indent="-76200" lvl="0" marL="342900" rtl="0" algn="l">
              <a:spcBef>
                <a:spcPts val="480"/>
              </a:spcBef>
              <a:spcAft>
                <a:spcPts val="0"/>
              </a:spcAft>
              <a:buSzPts val="2400"/>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8"/>
          <p:cNvSpPr txBox="1"/>
          <p:nvPr>
            <p:ph type="title"/>
          </p:nvPr>
        </p:nvSpPr>
        <p:spPr>
          <a:xfrm>
            <a:off x="736456" y="3200399"/>
            <a:ext cx="7696200" cy="1295401"/>
          </a:xfrm>
          <a:prstGeom prst="rect">
            <a:avLst/>
          </a:prstGeom>
          <a:noFill/>
          <a:ln>
            <a:noFill/>
          </a:ln>
        </p:spPr>
        <p:txBody>
          <a:bodyPr anchorCtr="0" anchor="b" bIns="45700" lIns="91425" spcFirstLastPara="1" rIns="91425" wrap="square" tIns="45700">
            <a:noAutofit/>
          </a:bodyPr>
          <a:lstStyle/>
          <a:p>
            <a:pPr indent="0" lvl="0" marL="0" rtl="0" algn="ctr">
              <a:spcBef>
                <a:spcPts val="0"/>
              </a:spcBef>
              <a:spcAft>
                <a:spcPts val="0"/>
              </a:spcAft>
              <a:buClr>
                <a:srgbClr val="47534C"/>
              </a:buClr>
              <a:buSzPts val="4000"/>
              <a:buFont typeface="Book Antiqua"/>
              <a:buNone/>
            </a:pPr>
            <a:r>
              <a:rPr lang="en-US"/>
              <a:t>WHAT IS MARIJUANA?</a:t>
            </a:r>
            <a:endParaRPr/>
          </a:p>
        </p:txBody>
      </p:sp>
      <p:sp>
        <p:nvSpPr>
          <p:cNvPr id="174" name="Google Shape;174;p8"/>
          <p:cNvSpPr txBox="1"/>
          <p:nvPr>
            <p:ph idx="1" type="body"/>
          </p:nvPr>
        </p:nvSpPr>
        <p:spPr>
          <a:xfrm>
            <a:off x="736456" y="4607510"/>
            <a:ext cx="7696200" cy="523783"/>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SzPts val="2000"/>
              <a:buNone/>
            </a:pPr>
            <a:r>
              <a:rPr lang="en-US"/>
              <a:t>WEED, POT, GANGA, REEFER, GRASS, GREEN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9"/>
          <p:cNvSpPr txBox="1"/>
          <p:nvPr>
            <p:ph idx="1" type="body"/>
          </p:nvPr>
        </p:nvSpPr>
        <p:spPr>
          <a:xfrm>
            <a:off x="990600" y="5334000"/>
            <a:ext cx="7244736" cy="401715"/>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SzPts val="1500"/>
              <a:buNone/>
            </a:pPr>
            <a:r>
              <a:rPr lang="en-US">
                <a:solidFill>
                  <a:schemeClr val="dk2"/>
                </a:solidFill>
              </a:rPr>
              <a:t>483 KNOWN COMPOUNDS</a:t>
            </a:r>
            <a:endParaRPr>
              <a:solidFill>
                <a:schemeClr val="dk2"/>
              </a:solidFill>
            </a:endParaRPr>
          </a:p>
        </p:txBody>
      </p:sp>
      <p:sp>
        <p:nvSpPr>
          <p:cNvPr id="180" name="Google Shape;180;p9"/>
          <p:cNvSpPr txBox="1"/>
          <p:nvPr>
            <p:ph type="title"/>
          </p:nvPr>
        </p:nvSpPr>
        <p:spPr>
          <a:xfrm>
            <a:off x="914400" y="5029200"/>
            <a:ext cx="7328514" cy="3810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6B7C72"/>
              </a:buClr>
              <a:buSzPct val="100000"/>
              <a:buFont typeface="Book Antiqua"/>
              <a:buNone/>
            </a:pPr>
            <a:r>
              <a:rPr lang="en-US"/>
              <a:t>GENUS CANNABIS</a:t>
            </a:r>
            <a:endParaRPr/>
          </a:p>
        </p:txBody>
      </p:sp>
      <p:pic>
        <p:nvPicPr>
          <p:cNvPr descr="http://img27.imageshack.us/img27/9638/img1293nt8.jpg" id="181" name="Google Shape;181;p9"/>
          <p:cNvPicPr preferRelativeResize="0"/>
          <p:nvPr>
            <p:ph idx="2" type="pic"/>
          </p:nvPr>
        </p:nvPicPr>
        <p:blipFill rotWithShape="1">
          <a:blip r:embed="rId3">
            <a:alphaModFix/>
          </a:blip>
          <a:srcRect b="8195" l="0" r="0" t="8195"/>
          <a:stretch/>
        </p:blipFill>
        <p:spPr>
          <a:xfrm>
            <a:off x="685800" y="621437"/>
            <a:ext cx="7772400" cy="4331564"/>
          </a:xfrm>
          <a:prstGeom prst="rect">
            <a:avLst/>
          </a:prstGeom>
          <a:noFill/>
          <a:ln>
            <a:noFill/>
          </a:ln>
        </p:spPr>
      </p:pic>
      <p:sp>
        <p:nvSpPr>
          <p:cNvPr id="182" name="Google Shape;182;p9"/>
          <p:cNvSpPr txBox="1"/>
          <p:nvPr/>
        </p:nvSpPr>
        <p:spPr>
          <a:xfrm>
            <a:off x="990600" y="5715000"/>
            <a:ext cx="7205819"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lt1"/>
                </a:solidFill>
                <a:latin typeface="Century Gothic"/>
                <a:ea typeface="Century Gothic"/>
                <a:cs typeface="Century Gothic"/>
                <a:sym typeface="Century Gothic"/>
              </a:rPr>
              <a:t>Principal psychoactive constituent: delta 9-tetrahydrocannibinol (THC) </a:t>
            </a:r>
            <a:endParaRPr sz="1600">
              <a:solidFill>
                <a:schemeClr val="lt1"/>
              </a:solidFill>
              <a:latin typeface="Century Gothic"/>
              <a:ea typeface="Century Gothic"/>
              <a:cs typeface="Century Gothic"/>
              <a:sym typeface="Century Gothic"/>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10"/>
          <p:cNvSpPr txBox="1"/>
          <p:nvPr>
            <p:ph type="title"/>
          </p:nvPr>
        </p:nvSpPr>
        <p:spPr>
          <a:xfrm>
            <a:off x="426128" y="408372"/>
            <a:ext cx="8260672" cy="1039427"/>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6B7C72"/>
              </a:buClr>
              <a:buSzPts val="3500"/>
              <a:buFont typeface="Book Antiqua"/>
              <a:buNone/>
            </a:pPr>
            <a:r>
              <a:rPr lang="en-US"/>
              <a:t>CANNABIS GENUS</a:t>
            </a:r>
            <a:endParaRPr/>
          </a:p>
        </p:txBody>
      </p:sp>
      <p:sp>
        <p:nvSpPr>
          <p:cNvPr id="188" name="Google Shape;188;p10"/>
          <p:cNvSpPr txBox="1"/>
          <p:nvPr>
            <p:ph idx="2" type="body"/>
          </p:nvPr>
        </p:nvSpPr>
        <p:spPr>
          <a:xfrm>
            <a:off x="4648200" y="1752600"/>
            <a:ext cx="4038600" cy="4724400"/>
          </a:xfrm>
          <a:prstGeom prst="rect">
            <a:avLst/>
          </a:prstGeom>
          <a:noFill/>
          <a:ln>
            <a:noFill/>
          </a:ln>
        </p:spPr>
        <p:txBody>
          <a:bodyPr anchorCtr="0" anchor="t" bIns="45700" lIns="91425" spcFirstLastPara="1" rIns="91425" wrap="square" tIns="45700">
            <a:noAutofit/>
          </a:bodyPr>
          <a:lstStyle/>
          <a:p>
            <a:pPr indent="0" lvl="0" marL="114300" rtl="0" algn="l">
              <a:spcBef>
                <a:spcPts val="0"/>
              </a:spcBef>
              <a:spcAft>
                <a:spcPts val="0"/>
              </a:spcAft>
              <a:buSzPts val="2300"/>
              <a:buNone/>
            </a:pPr>
            <a:r>
              <a:rPr lang="en-US" sz="2300"/>
              <a:t>Both </a:t>
            </a:r>
            <a:r>
              <a:rPr b="1" lang="en-US" sz="2300"/>
              <a:t>Sativa</a:t>
            </a:r>
            <a:r>
              <a:rPr lang="en-US" sz="2300"/>
              <a:t> and </a:t>
            </a:r>
            <a:r>
              <a:rPr b="1" lang="en-US" sz="2300"/>
              <a:t>Indica </a:t>
            </a:r>
            <a:r>
              <a:rPr lang="en-US" sz="2300"/>
              <a:t>are used to produce the highest amount of THC. These plants are used medicinally and recreationally. </a:t>
            </a:r>
            <a:endParaRPr/>
          </a:p>
          <a:p>
            <a:pPr indent="0" lvl="0" marL="114300" rtl="0" algn="l">
              <a:spcBef>
                <a:spcPts val="460"/>
              </a:spcBef>
              <a:spcAft>
                <a:spcPts val="0"/>
              </a:spcAft>
              <a:buSzPts val="2300"/>
              <a:buNone/>
            </a:pPr>
            <a:r>
              <a:t/>
            </a:r>
            <a:endParaRPr sz="2300"/>
          </a:p>
          <a:p>
            <a:pPr indent="0" lvl="0" marL="114300" rtl="0" algn="l">
              <a:spcBef>
                <a:spcPts val="460"/>
              </a:spcBef>
              <a:spcAft>
                <a:spcPts val="0"/>
              </a:spcAft>
              <a:buSzPts val="2300"/>
              <a:buNone/>
            </a:pPr>
            <a:r>
              <a:rPr b="1" lang="en-US" sz="2300"/>
              <a:t>Ruderalis</a:t>
            </a:r>
            <a:r>
              <a:rPr lang="en-US" sz="2300"/>
              <a:t> is an auto flowering cannabis and produces a very low amount of THC. This plant isn't typically used for recreation or medicinally. </a:t>
            </a:r>
            <a:endParaRPr sz="2300"/>
          </a:p>
        </p:txBody>
      </p:sp>
      <p:pic>
        <p:nvPicPr>
          <p:cNvPr descr="http://upload.wikimedia.org/wikipedia/commons/thumb/b/b3/Cannab2_new.png/225px-Cannab2_new.png" id="189" name="Google Shape;189;p10"/>
          <p:cNvPicPr preferRelativeResize="0"/>
          <p:nvPr/>
        </p:nvPicPr>
        <p:blipFill rotWithShape="1">
          <a:blip r:embed="rId3">
            <a:alphaModFix/>
          </a:blip>
          <a:srcRect b="0" l="0" r="0" t="0"/>
          <a:stretch/>
        </p:blipFill>
        <p:spPr>
          <a:xfrm>
            <a:off x="609600" y="1905000"/>
            <a:ext cx="2875584" cy="40386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11"/>
          <p:cNvSpPr txBox="1"/>
          <p:nvPr>
            <p:ph type="title"/>
          </p:nvPr>
        </p:nvSpPr>
        <p:spPr>
          <a:xfrm>
            <a:off x="426128" y="408372"/>
            <a:ext cx="8260672" cy="1039427"/>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6B7C72"/>
              </a:buClr>
              <a:buSzPct val="116666"/>
              <a:buFont typeface="Book Antiqua"/>
              <a:buNone/>
            </a:pPr>
            <a:r>
              <a:rPr lang="en-US"/>
              <a:t>EFFECTS OF MARIJUANA</a:t>
            </a:r>
            <a:br>
              <a:rPr lang="en-US"/>
            </a:br>
            <a:r>
              <a:rPr lang="en-US" sz="3000"/>
              <a:t>PHYSIOLOGICAL </a:t>
            </a:r>
            <a:endParaRPr sz="3000"/>
          </a:p>
        </p:txBody>
      </p:sp>
      <p:sp>
        <p:nvSpPr>
          <p:cNvPr id="195" name="Google Shape;195;p11"/>
          <p:cNvSpPr txBox="1"/>
          <p:nvPr>
            <p:ph idx="1" type="body"/>
          </p:nvPr>
        </p:nvSpPr>
        <p:spPr>
          <a:xfrm>
            <a:off x="457200" y="1752600"/>
            <a:ext cx="3429000" cy="4876800"/>
          </a:xfrm>
          <a:prstGeom prst="rect">
            <a:avLst/>
          </a:prstGeom>
          <a:noFill/>
          <a:ln>
            <a:noFill/>
          </a:ln>
        </p:spPr>
        <p:txBody>
          <a:bodyPr anchorCtr="0" anchor="t" bIns="45700" lIns="91425" spcFirstLastPara="1" rIns="91425" wrap="square" tIns="45700">
            <a:normAutofit fontScale="92500"/>
          </a:bodyPr>
          <a:lstStyle/>
          <a:p>
            <a:pPr indent="0" lvl="0" marL="114300" rtl="0" algn="l">
              <a:spcBef>
                <a:spcPts val="0"/>
              </a:spcBef>
              <a:spcAft>
                <a:spcPts val="0"/>
              </a:spcAft>
              <a:buSzPct val="100000"/>
              <a:buNone/>
            </a:pPr>
            <a:r>
              <a:rPr b="1" lang="en-US"/>
              <a:t>Physiological Effects of Marijuana</a:t>
            </a:r>
            <a:endParaRPr/>
          </a:p>
          <a:p>
            <a:pPr indent="0" lvl="0" marL="114300" rtl="0" algn="l">
              <a:spcBef>
                <a:spcPts val="407"/>
              </a:spcBef>
              <a:spcAft>
                <a:spcPts val="0"/>
              </a:spcAft>
              <a:buSzPct val="100000"/>
              <a:buNone/>
            </a:pPr>
            <a:r>
              <a:rPr lang="en-US" sz="2200"/>
              <a:t>The active ingredient in marijuana is THC. </a:t>
            </a:r>
            <a:endParaRPr sz="2200"/>
          </a:p>
          <a:p>
            <a:pPr indent="0" lvl="0" marL="114300" rtl="0" algn="l">
              <a:spcBef>
                <a:spcPts val="407"/>
              </a:spcBef>
              <a:spcAft>
                <a:spcPts val="0"/>
              </a:spcAft>
              <a:buSzPct val="100000"/>
              <a:buNone/>
            </a:pPr>
            <a:r>
              <a:rPr lang="en-US" sz="2200"/>
              <a:t>That's short for delta-9-tetrahydrocannabinol.</a:t>
            </a:r>
            <a:endParaRPr/>
          </a:p>
          <a:p>
            <a:pPr indent="0" lvl="0" marL="114300" rtl="0" algn="l">
              <a:spcBef>
                <a:spcPts val="407"/>
              </a:spcBef>
              <a:spcAft>
                <a:spcPts val="0"/>
              </a:spcAft>
              <a:buSzPct val="100000"/>
              <a:buNone/>
            </a:pPr>
            <a:r>
              <a:t/>
            </a:r>
            <a:endParaRPr sz="2200"/>
          </a:p>
          <a:p>
            <a:pPr indent="0" lvl="0" marL="114300" rtl="0" algn="l">
              <a:spcBef>
                <a:spcPts val="407"/>
              </a:spcBef>
              <a:spcAft>
                <a:spcPts val="0"/>
              </a:spcAft>
              <a:buSzPct val="100000"/>
              <a:buNone/>
            </a:pPr>
            <a:r>
              <a:rPr lang="en-US" sz="2200"/>
              <a:t>THC is rapidly absorbed after smoking pot. Within minutes, THC and the other substances in marijuana smoke cause short-term medical effects.</a:t>
            </a:r>
            <a:endParaRPr/>
          </a:p>
          <a:p>
            <a:pPr indent="-87629" lvl="0" marL="342900" rtl="0" algn="l">
              <a:spcBef>
                <a:spcPts val="444"/>
              </a:spcBef>
              <a:spcAft>
                <a:spcPts val="0"/>
              </a:spcAft>
              <a:buSzPct val="100000"/>
              <a:buNone/>
            </a:pPr>
            <a:r>
              <a:t/>
            </a:r>
            <a:endParaRPr/>
          </a:p>
        </p:txBody>
      </p:sp>
      <p:sp>
        <p:nvSpPr>
          <p:cNvPr id="196" name="Google Shape;196;p11"/>
          <p:cNvSpPr txBox="1"/>
          <p:nvPr/>
        </p:nvSpPr>
        <p:spPr>
          <a:xfrm>
            <a:off x="4177158" y="2895600"/>
            <a:ext cx="4999050" cy="2708434"/>
          </a:xfrm>
          <a:prstGeom prst="rect">
            <a:avLst/>
          </a:prstGeom>
          <a:noFill/>
          <a:ln>
            <a:noFill/>
          </a:ln>
        </p:spPr>
        <p:txBody>
          <a:bodyPr anchorCtr="0" anchor="t" bIns="45700" lIns="91425" spcFirstLastPara="1" rIns="91425" wrap="square" tIns="45700">
            <a:spAutoFit/>
          </a:bodyPr>
          <a:lstStyle/>
          <a:p>
            <a:pPr indent="0" lvl="0" marL="114300" marR="0" rtl="0" algn="l">
              <a:spcBef>
                <a:spcPts val="0"/>
              </a:spcBef>
              <a:spcAft>
                <a:spcPts val="0"/>
              </a:spcAft>
              <a:buClr>
                <a:schemeClr val="dk2"/>
              </a:buClr>
              <a:buSzPts val="1800"/>
              <a:buFont typeface="Century Gothic"/>
              <a:buNone/>
            </a:pPr>
            <a:r>
              <a:rPr b="1" lang="en-US" sz="1800">
                <a:solidFill>
                  <a:schemeClr val="dk2"/>
                </a:solidFill>
                <a:latin typeface="Century Gothic"/>
                <a:ea typeface="Century Gothic"/>
                <a:cs typeface="Century Gothic"/>
                <a:sym typeface="Century Gothic"/>
              </a:rPr>
              <a:t>Signs of using marijuana include:</a:t>
            </a:r>
            <a:endParaRPr/>
          </a:p>
          <a:p>
            <a:pPr indent="0" lvl="0" marL="114300" marR="0" rtl="0" algn="l">
              <a:spcBef>
                <a:spcPts val="0"/>
              </a:spcBef>
              <a:spcAft>
                <a:spcPts val="0"/>
              </a:spcAft>
              <a:buClr>
                <a:schemeClr val="dk1"/>
              </a:buClr>
              <a:buSzPts val="800"/>
              <a:buFont typeface="Century Gothic"/>
              <a:buNone/>
            </a:pPr>
            <a:r>
              <a:t/>
            </a:r>
            <a:endParaRPr b="1" sz="800">
              <a:solidFill>
                <a:schemeClr val="dk2"/>
              </a:solidFill>
              <a:latin typeface="Century Gothic"/>
              <a:ea typeface="Century Gothic"/>
              <a:cs typeface="Century Gothic"/>
              <a:sym typeface="Century Gothic"/>
            </a:endParaRPr>
          </a:p>
          <a:p>
            <a:pPr indent="-285750" lvl="0" marL="285750" marR="0" rtl="0" algn="l">
              <a:spcBef>
                <a:spcPts val="0"/>
              </a:spcBef>
              <a:spcAft>
                <a:spcPts val="0"/>
              </a:spcAft>
              <a:buClr>
                <a:schemeClr val="dk2"/>
              </a:buClr>
              <a:buSzPts val="1800"/>
              <a:buFont typeface="Arial"/>
              <a:buChar char="•"/>
            </a:pPr>
            <a:r>
              <a:rPr lang="en-US" sz="1800">
                <a:solidFill>
                  <a:schemeClr val="dk2"/>
                </a:solidFill>
                <a:latin typeface="Century Gothic"/>
                <a:ea typeface="Century Gothic"/>
                <a:cs typeface="Century Gothic"/>
                <a:sym typeface="Century Gothic"/>
              </a:rPr>
              <a:t>Rapid heart rate</a:t>
            </a:r>
            <a:endParaRPr/>
          </a:p>
          <a:p>
            <a:pPr indent="-285750" lvl="0" marL="285750" marR="0" rtl="0" algn="l">
              <a:spcBef>
                <a:spcPts val="0"/>
              </a:spcBef>
              <a:spcAft>
                <a:spcPts val="0"/>
              </a:spcAft>
              <a:buClr>
                <a:schemeClr val="dk2"/>
              </a:buClr>
              <a:buSzPts val="1800"/>
              <a:buFont typeface="Arial"/>
              <a:buChar char="•"/>
            </a:pPr>
            <a:r>
              <a:rPr lang="en-US" sz="1800">
                <a:solidFill>
                  <a:schemeClr val="dk2"/>
                </a:solidFill>
                <a:latin typeface="Century Gothic"/>
                <a:ea typeface="Century Gothic"/>
                <a:cs typeface="Century Gothic"/>
                <a:sym typeface="Century Gothic"/>
              </a:rPr>
              <a:t>Increased blood pressure</a:t>
            </a:r>
            <a:endParaRPr/>
          </a:p>
          <a:p>
            <a:pPr indent="-285750" lvl="0" marL="285750" marR="0" rtl="0" algn="l">
              <a:spcBef>
                <a:spcPts val="0"/>
              </a:spcBef>
              <a:spcAft>
                <a:spcPts val="0"/>
              </a:spcAft>
              <a:buClr>
                <a:schemeClr val="dk2"/>
              </a:buClr>
              <a:buSzPts val="1800"/>
              <a:buFont typeface="Arial"/>
              <a:buChar char="•"/>
            </a:pPr>
            <a:r>
              <a:rPr lang="en-US" sz="1800">
                <a:solidFill>
                  <a:schemeClr val="dk2"/>
                </a:solidFill>
                <a:latin typeface="Century Gothic"/>
                <a:ea typeface="Century Gothic"/>
                <a:cs typeface="Century Gothic"/>
                <a:sym typeface="Century Gothic"/>
              </a:rPr>
              <a:t>Increased rate of breathing</a:t>
            </a:r>
            <a:endParaRPr/>
          </a:p>
          <a:p>
            <a:pPr indent="-285750" lvl="0" marL="285750" marR="0" rtl="0" algn="l">
              <a:spcBef>
                <a:spcPts val="0"/>
              </a:spcBef>
              <a:spcAft>
                <a:spcPts val="0"/>
              </a:spcAft>
              <a:buClr>
                <a:schemeClr val="dk2"/>
              </a:buClr>
              <a:buSzPts val="1800"/>
              <a:buFont typeface="Arial"/>
              <a:buChar char="•"/>
            </a:pPr>
            <a:r>
              <a:rPr lang="en-US" sz="1800">
                <a:solidFill>
                  <a:schemeClr val="dk2"/>
                </a:solidFill>
                <a:latin typeface="Century Gothic"/>
                <a:ea typeface="Century Gothic"/>
                <a:cs typeface="Century Gothic"/>
                <a:sym typeface="Century Gothic"/>
              </a:rPr>
              <a:t>Red eyes</a:t>
            </a:r>
            <a:endParaRPr/>
          </a:p>
          <a:p>
            <a:pPr indent="-285750" lvl="0" marL="285750" marR="0" rtl="0" algn="l">
              <a:spcBef>
                <a:spcPts val="0"/>
              </a:spcBef>
              <a:spcAft>
                <a:spcPts val="0"/>
              </a:spcAft>
              <a:buClr>
                <a:schemeClr val="dk2"/>
              </a:buClr>
              <a:buSzPts val="1800"/>
              <a:buFont typeface="Arial"/>
              <a:buChar char="•"/>
            </a:pPr>
            <a:r>
              <a:rPr lang="en-US" sz="1800">
                <a:solidFill>
                  <a:schemeClr val="dk2"/>
                </a:solidFill>
                <a:latin typeface="Century Gothic"/>
                <a:ea typeface="Century Gothic"/>
                <a:cs typeface="Century Gothic"/>
                <a:sym typeface="Century Gothic"/>
              </a:rPr>
              <a:t>Dry mouth</a:t>
            </a:r>
            <a:endParaRPr/>
          </a:p>
          <a:p>
            <a:pPr indent="-285750" lvl="0" marL="285750" marR="0" rtl="0" algn="l">
              <a:spcBef>
                <a:spcPts val="0"/>
              </a:spcBef>
              <a:spcAft>
                <a:spcPts val="0"/>
              </a:spcAft>
              <a:buClr>
                <a:schemeClr val="dk2"/>
              </a:buClr>
              <a:buSzPts val="1800"/>
              <a:buFont typeface="Arial"/>
              <a:buChar char="•"/>
            </a:pPr>
            <a:r>
              <a:rPr lang="en-US" sz="1800">
                <a:solidFill>
                  <a:schemeClr val="dk2"/>
                </a:solidFill>
                <a:latin typeface="Century Gothic"/>
                <a:ea typeface="Century Gothic"/>
                <a:cs typeface="Century Gothic"/>
                <a:sym typeface="Century Gothic"/>
              </a:rPr>
              <a:t>Increased appetite, or "the munchies"</a:t>
            </a:r>
            <a:endParaRPr/>
          </a:p>
          <a:p>
            <a:pPr indent="-285750" lvl="0" marL="285750" marR="0" rtl="0" algn="l">
              <a:spcBef>
                <a:spcPts val="0"/>
              </a:spcBef>
              <a:spcAft>
                <a:spcPts val="0"/>
              </a:spcAft>
              <a:buClr>
                <a:schemeClr val="dk2"/>
              </a:buClr>
              <a:buSzPts val="1800"/>
              <a:buFont typeface="Arial"/>
              <a:buChar char="•"/>
            </a:pPr>
            <a:r>
              <a:rPr lang="en-US" sz="1800">
                <a:solidFill>
                  <a:schemeClr val="dk2"/>
                </a:solidFill>
                <a:latin typeface="Century Gothic"/>
                <a:ea typeface="Century Gothic"/>
                <a:cs typeface="Century Gothic"/>
                <a:sym typeface="Century Gothic"/>
              </a:rPr>
              <a:t>Slowed reaction time</a:t>
            </a:r>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12"/>
          <p:cNvSpPr txBox="1"/>
          <p:nvPr>
            <p:ph type="title"/>
          </p:nvPr>
        </p:nvSpPr>
        <p:spPr>
          <a:xfrm>
            <a:off x="426128" y="408372"/>
            <a:ext cx="8260672" cy="1039427"/>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6B7C72"/>
              </a:buClr>
              <a:buSzPts val="3200"/>
              <a:buFont typeface="Book Antiqua"/>
              <a:buNone/>
            </a:pPr>
            <a:r>
              <a:rPr lang="en-US" sz="3200"/>
              <a:t>EFFECTS</a:t>
            </a:r>
            <a:r>
              <a:rPr lang="en-US"/>
              <a:t> OF MARIJUANA</a:t>
            </a:r>
            <a:br>
              <a:rPr lang="en-US"/>
            </a:br>
            <a:r>
              <a:rPr lang="en-US" sz="2700"/>
              <a:t>PSYCHOLOGICAL</a:t>
            </a:r>
            <a:endParaRPr sz="2700"/>
          </a:p>
        </p:txBody>
      </p:sp>
      <p:sp>
        <p:nvSpPr>
          <p:cNvPr id="202" name="Google Shape;202;p12"/>
          <p:cNvSpPr txBox="1"/>
          <p:nvPr>
            <p:ph idx="1" type="body"/>
          </p:nvPr>
        </p:nvSpPr>
        <p:spPr>
          <a:xfrm>
            <a:off x="457200" y="2057400"/>
            <a:ext cx="4038600" cy="2700529"/>
          </a:xfrm>
          <a:prstGeom prst="rect">
            <a:avLst/>
          </a:prstGeom>
          <a:noFill/>
          <a:ln>
            <a:noFill/>
          </a:ln>
        </p:spPr>
        <p:txBody>
          <a:bodyPr anchorCtr="0" anchor="t" bIns="45700" lIns="91425" spcFirstLastPara="1" rIns="91425" wrap="square" tIns="45700">
            <a:normAutofit fontScale="70000" lnSpcReduction="20000"/>
          </a:bodyPr>
          <a:lstStyle/>
          <a:p>
            <a:pPr indent="0" lvl="0" marL="114300" rtl="0" algn="l">
              <a:spcBef>
                <a:spcPts val="0"/>
              </a:spcBef>
              <a:spcAft>
                <a:spcPts val="0"/>
              </a:spcAft>
              <a:buSzPct val="100000"/>
              <a:buNone/>
            </a:pPr>
            <a:r>
              <a:rPr lang="en-US" sz="2900"/>
              <a:t>According to the National Institute on Drug Abuse, the main effects of marijuana on mood vary and may include:</a:t>
            </a:r>
            <a:endParaRPr/>
          </a:p>
          <a:p>
            <a:pPr indent="0" lvl="0" marL="114300" rtl="0" algn="l">
              <a:spcBef>
                <a:spcPts val="406"/>
              </a:spcBef>
              <a:spcAft>
                <a:spcPts val="0"/>
              </a:spcAft>
              <a:buSzPct val="100000"/>
              <a:buNone/>
            </a:pPr>
            <a:r>
              <a:t/>
            </a:r>
            <a:endParaRPr sz="2900"/>
          </a:p>
          <a:p>
            <a:pPr indent="-228600" lvl="0" marL="342900" rtl="0" algn="l">
              <a:spcBef>
                <a:spcPts val="406"/>
              </a:spcBef>
              <a:spcAft>
                <a:spcPts val="0"/>
              </a:spcAft>
              <a:buSzPct val="100000"/>
              <a:buChar char="•"/>
            </a:pPr>
            <a:r>
              <a:rPr lang="en-US" sz="2900"/>
              <a:t>Euphoria</a:t>
            </a:r>
            <a:endParaRPr/>
          </a:p>
          <a:p>
            <a:pPr indent="-228600" lvl="0" marL="342900" rtl="0" algn="l">
              <a:spcBef>
                <a:spcPts val="406"/>
              </a:spcBef>
              <a:spcAft>
                <a:spcPts val="0"/>
              </a:spcAft>
              <a:buSzPct val="100000"/>
              <a:buChar char="•"/>
            </a:pPr>
            <a:r>
              <a:rPr lang="en-US" sz="2900"/>
              <a:t>Calmness</a:t>
            </a:r>
            <a:endParaRPr/>
          </a:p>
          <a:p>
            <a:pPr indent="-228600" lvl="0" marL="342900" rtl="0" algn="l">
              <a:spcBef>
                <a:spcPts val="406"/>
              </a:spcBef>
              <a:spcAft>
                <a:spcPts val="0"/>
              </a:spcAft>
              <a:buSzPct val="100000"/>
              <a:buChar char="•"/>
            </a:pPr>
            <a:r>
              <a:rPr lang="en-US" sz="2900"/>
              <a:t>Anxiety</a:t>
            </a:r>
            <a:endParaRPr/>
          </a:p>
          <a:p>
            <a:pPr indent="-228600" lvl="0" marL="342900" rtl="0" algn="l">
              <a:spcBef>
                <a:spcPts val="406"/>
              </a:spcBef>
              <a:spcAft>
                <a:spcPts val="0"/>
              </a:spcAft>
              <a:buSzPct val="100000"/>
              <a:buChar char="•"/>
            </a:pPr>
            <a:r>
              <a:rPr lang="en-US" sz="2900"/>
              <a:t>Paranoia.</a:t>
            </a:r>
            <a:endParaRPr/>
          </a:p>
          <a:p>
            <a:pPr indent="0" lvl="0" marL="114300" rtl="0" algn="l">
              <a:spcBef>
                <a:spcPts val="336"/>
              </a:spcBef>
              <a:spcAft>
                <a:spcPts val="0"/>
              </a:spcAft>
              <a:buSzPct val="100000"/>
              <a:buNone/>
            </a:pPr>
            <a:r>
              <a:t/>
            </a:r>
            <a:endParaRPr sz="2400"/>
          </a:p>
        </p:txBody>
      </p:sp>
      <p:sp>
        <p:nvSpPr>
          <p:cNvPr id="203" name="Google Shape;203;p12"/>
          <p:cNvSpPr txBox="1"/>
          <p:nvPr>
            <p:ph idx="2" type="body"/>
          </p:nvPr>
        </p:nvSpPr>
        <p:spPr>
          <a:xfrm>
            <a:off x="4648200" y="1719071"/>
            <a:ext cx="4038600" cy="4407408"/>
          </a:xfrm>
          <a:prstGeom prst="rect">
            <a:avLst/>
          </a:prstGeom>
          <a:noFill/>
          <a:ln>
            <a:noFill/>
          </a:ln>
        </p:spPr>
        <p:txBody>
          <a:bodyPr anchorCtr="0" anchor="t" bIns="45700" lIns="91425" spcFirstLastPara="1" rIns="91425" wrap="square" tIns="45700">
            <a:normAutofit fontScale="70000" lnSpcReduction="20000"/>
          </a:bodyPr>
          <a:lstStyle/>
          <a:p>
            <a:pPr indent="0" lvl="0" marL="114300" rtl="0" algn="l">
              <a:spcBef>
                <a:spcPts val="0"/>
              </a:spcBef>
              <a:spcAft>
                <a:spcPts val="0"/>
              </a:spcAft>
              <a:buSzPct val="100000"/>
              <a:buNone/>
            </a:pPr>
            <a:r>
              <a:rPr lang="en-US"/>
              <a:t>Other short-term psychological effects of pot include:</a:t>
            </a:r>
            <a:endParaRPr/>
          </a:p>
          <a:p>
            <a:pPr indent="0" lvl="0" marL="114300" rtl="0" algn="l">
              <a:spcBef>
                <a:spcPts val="392"/>
              </a:spcBef>
              <a:spcAft>
                <a:spcPts val="0"/>
              </a:spcAft>
              <a:buSzPct val="100000"/>
              <a:buNone/>
            </a:pPr>
            <a:r>
              <a:t/>
            </a:r>
            <a:endParaRPr/>
          </a:p>
          <a:p>
            <a:pPr indent="-228600" lvl="0" marL="342900" rtl="0" algn="l">
              <a:spcBef>
                <a:spcPts val="392"/>
              </a:spcBef>
              <a:spcAft>
                <a:spcPts val="0"/>
              </a:spcAft>
              <a:buSzPct val="100000"/>
              <a:buChar char="•"/>
            </a:pPr>
            <a:r>
              <a:rPr lang="en-US"/>
              <a:t>Distorted sense of time</a:t>
            </a:r>
            <a:endParaRPr/>
          </a:p>
          <a:p>
            <a:pPr indent="-228600" lvl="0" marL="342900" rtl="0" algn="l">
              <a:spcBef>
                <a:spcPts val="392"/>
              </a:spcBef>
              <a:spcAft>
                <a:spcPts val="0"/>
              </a:spcAft>
              <a:buSzPct val="100000"/>
              <a:buChar char="•"/>
            </a:pPr>
            <a:r>
              <a:rPr lang="en-US"/>
              <a:t>Paranoia</a:t>
            </a:r>
            <a:endParaRPr/>
          </a:p>
          <a:p>
            <a:pPr indent="-228600" lvl="0" marL="342900" rtl="0" algn="l">
              <a:spcBef>
                <a:spcPts val="392"/>
              </a:spcBef>
              <a:spcAft>
                <a:spcPts val="0"/>
              </a:spcAft>
              <a:buSzPct val="100000"/>
              <a:buChar char="•"/>
            </a:pPr>
            <a:r>
              <a:rPr lang="en-US"/>
              <a:t>Magical or "random" thinking</a:t>
            </a:r>
            <a:endParaRPr/>
          </a:p>
          <a:p>
            <a:pPr indent="-228600" lvl="0" marL="342900" rtl="0" algn="l">
              <a:spcBef>
                <a:spcPts val="392"/>
              </a:spcBef>
              <a:spcAft>
                <a:spcPts val="0"/>
              </a:spcAft>
              <a:buSzPct val="100000"/>
              <a:buChar char="•"/>
            </a:pPr>
            <a:r>
              <a:rPr lang="en-US"/>
              <a:t>Short-term memory loss</a:t>
            </a:r>
            <a:endParaRPr/>
          </a:p>
          <a:p>
            <a:pPr indent="-228600" lvl="0" marL="342900" rtl="0" algn="l">
              <a:spcBef>
                <a:spcPts val="392"/>
              </a:spcBef>
              <a:spcAft>
                <a:spcPts val="0"/>
              </a:spcAft>
              <a:buSzPct val="100000"/>
              <a:buChar char="•"/>
            </a:pPr>
            <a:r>
              <a:rPr lang="en-US"/>
              <a:t>Anxiety and depression</a:t>
            </a:r>
            <a:endParaRPr/>
          </a:p>
          <a:p>
            <a:pPr indent="0" lvl="0" marL="114300" rtl="0" algn="l">
              <a:spcBef>
                <a:spcPts val="392"/>
              </a:spcBef>
              <a:spcAft>
                <a:spcPts val="0"/>
              </a:spcAft>
              <a:buSzPct val="100000"/>
              <a:buNone/>
            </a:pPr>
            <a:r>
              <a:t/>
            </a:r>
            <a:endParaRPr/>
          </a:p>
          <a:p>
            <a:pPr indent="0" lvl="0" marL="114300" rtl="0" algn="l">
              <a:spcBef>
                <a:spcPts val="392"/>
              </a:spcBef>
              <a:spcAft>
                <a:spcPts val="0"/>
              </a:spcAft>
              <a:buSzPct val="100000"/>
              <a:buNone/>
            </a:pPr>
            <a:r>
              <a:rPr lang="en-US"/>
              <a:t>These psychological signs of using pot also generally ease after a few hours. But residual effects can last for days.</a:t>
            </a:r>
            <a:endParaRPr/>
          </a:p>
          <a:p>
            <a:pPr indent="-104140" lvl="0" marL="342900" rtl="0" algn="l">
              <a:spcBef>
                <a:spcPts val="392"/>
              </a:spcBef>
              <a:spcAft>
                <a:spcPts val="0"/>
              </a:spcAft>
              <a:buSzPct val="100000"/>
              <a:buNone/>
            </a:pPr>
            <a:r>
              <a:t/>
            </a:r>
            <a:endParaRPr/>
          </a:p>
        </p:txBody>
      </p:sp>
      <p:pic>
        <p:nvPicPr>
          <p:cNvPr descr="https://encrypted-tbn2.gstatic.com/images?q=tbn:ANd9GcRAlGyjmVXsBuo-OZKGDwhD7h2XWiyJ64RfnNCmbgNq9GXn0oesyg" id="204" name="Google Shape;204;p12"/>
          <p:cNvPicPr preferRelativeResize="0"/>
          <p:nvPr/>
        </p:nvPicPr>
        <p:blipFill rotWithShape="1">
          <a:blip r:embed="rId3">
            <a:alphaModFix/>
          </a:blip>
          <a:srcRect b="0" l="0" r="0" t="0"/>
          <a:stretch/>
        </p:blipFill>
        <p:spPr>
          <a:xfrm>
            <a:off x="762000" y="4876800"/>
            <a:ext cx="3267075" cy="14001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13"/>
          <p:cNvSpPr txBox="1"/>
          <p:nvPr>
            <p:ph type="title"/>
          </p:nvPr>
        </p:nvSpPr>
        <p:spPr>
          <a:xfrm>
            <a:off x="426128" y="408372"/>
            <a:ext cx="8260672" cy="1039427"/>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6B7C72"/>
              </a:buClr>
              <a:buSzPts val="3500"/>
              <a:buFont typeface="Book Antiqua"/>
              <a:buNone/>
            </a:pPr>
            <a:r>
              <a:rPr lang="en-US"/>
              <a:t>RISKS OF USING MARIJUANA</a:t>
            </a:r>
            <a:endParaRPr/>
          </a:p>
        </p:txBody>
      </p:sp>
      <p:sp>
        <p:nvSpPr>
          <p:cNvPr id="210" name="Google Shape;210;p13"/>
          <p:cNvSpPr txBox="1"/>
          <p:nvPr>
            <p:ph idx="1" type="body"/>
          </p:nvPr>
        </p:nvSpPr>
        <p:spPr>
          <a:xfrm>
            <a:off x="457200" y="1752600"/>
            <a:ext cx="5334000" cy="4373563"/>
          </a:xfrm>
          <a:prstGeom prst="rect">
            <a:avLst/>
          </a:prstGeom>
          <a:noFill/>
          <a:ln>
            <a:noFill/>
          </a:ln>
        </p:spPr>
        <p:txBody>
          <a:bodyPr anchorCtr="0" anchor="t" bIns="45700" lIns="91425" spcFirstLastPara="1" rIns="91425" wrap="square" tIns="45700">
            <a:normAutofit fontScale="92500" lnSpcReduction="10000"/>
          </a:bodyPr>
          <a:lstStyle/>
          <a:p>
            <a:pPr indent="0" lvl="0" marL="114300" rtl="0" algn="l">
              <a:spcBef>
                <a:spcPts val="0"/>
              </a:spcBef>
              <a:spcAft>
                <a:spcPts val="0"/>
              </a:spcAft>
              <a:buSzPct val="100000"/>
              <a:buNone/>
            </a:pPr>
            <a:r>
              <a:rPr lang="en-US"/>
              <a:t>Lung Cancer?!</a:t>
            </a:r>
            <a:endParaRPr/>
          </a:p>
          <a:p>
            <a:pPr indent="0" lvl="0" marL="114300" rtl="0" algn="l">
              <a:spcBef>
                <a:spcPts val="444"/>
              </a:spcBef>
              <a:spcAft>
                <a:spcPts val="0"/>
              </a:spcAft>
              <a:buSzPct val="100000"/>
              <a:buNone/>
            </a:pPr>
            <a:r>
              <a:t/>
            </a:r>
            <a:endParaRPr/>
          </a:p>
          <a:p>
            <a:pPr indent="0" lvl="0" marL="114300" rtl="0" algn="l">
              <a:spcBef>
                <a:spcPts val="444"/>
              </a:spcBef>
              <a:spcAft>
                <a:spcPts val="0"/>
              </a:spcAft>
              <a:buSzPct val="100000"/>
              <a:buNone/>
            </a:pPr>
            <a:r>
              <a:rPr lang="en-US"/>
              <a:t>Testosterone and the little swimmers.</a:t>
            </a:r>
            <a:endParaRPr/>
          </a:p>
          <a:p>
            <a:pPr indent="0" lvl="0" marL="114300" rtl="0" algn="l">
              <a:spcBef>
                <a:spcPts val="444"/>
              </a:spcBef>
              <a:spcAft>
                <a:spcPts val="0"/>
              </a:spcAft>
              <a:buSzPct val="100000"/>
              <a:buNone/>
            </a:pPr>
            <a:r>
              <a:t/>
            </a:r>
            <a:endParaRPr/>
          </a:p>
          <a:p>
            <a:pPr indent="0" lvl="0" marL="114300" rtl="0" algn="l">
              <a:spcBef>
                <a:spcPts val="444"/>
              </a:spcBef>
              <a:spcAft>
                <a:spcPts val="0"/>
              </a:spcAft>
              <a:buSzPct val="100000"/>
              <a:buNone/>
            </a:pPr>
            <a:r>
              <a:rPr lang="en-US"/>
              <a:t>Dudes with boobs?!</a:t>
            </a:r>
            <a:endParaRPr/>
          </a:p>
          <a:p>
            <a:pPr indent="0" lvl="0" marL="114300" rtl="0" algn="l">
              <a:spcBef>
                <a:spcPts val="444"/>
              </a:spcBef>
              <a:spcAft>
                <a:spcPts val="0"/>
              </a:spcAft>
              <a:buSzPct val="100000"/>
              <a:buNone/>
            </a:pPr>
            <a:r>
              <a:t/>
            </a:r>
            <a:endParaRPr/>
          </a:p>
          <a:p>
            <a:pPr indent="0" lvl="0" marL="114300" rtl="0" algn="l">
              <a:spcBef>
                <a:spcPts val="444"/>
              </a:spcBef>
              <a:spcAft>
                <a:spcPts val="0"/>
              </a:spcAft>
              <a:buSzPct val="100000"/>
              <a:buNone/>
            </a:pPr>
            <a:r>
              <a:rPr lang="en-US"/>
              <a:t>Addiction…?</a:t>
            </a:r>
            <a:endParaRPr/>
          </a:p>
          <a:p>
            <a:pPr indent="-87629" lvl="0" marL="342900" rtl="0" algn="l">
              <a:spcBef>
                <a:spcPts val="444"/>
              </a:spcBef>
              <a:spcAft>
                <a:spcPts val="0"/>
              </a:spcAft>
              <a:buSzPct val="100000"/>
              <a:buNone/>
            </a:pPr>
            <a:r>
              <a:t/>
            </a:r>
            <a:endParaRPr/>
          </a:p>
          <a:p>
            <a:pPr indent="0" lvl="0" marL="114300" rtl="0" algn="l">
              <a:spcBef>
                <a:spcPts val="444"/>
              </a:spcBef>
              <a:spcAft>
                <a:spcPts val="0"/>
              </a:spcAft>
              <a:buSzPct val="100000"/>
              <a:buNone/>
            </a:pPr>
            <a:r>
              <a:rPr lang="en-US"/>
              <a:t>Withdrawal symptoms</a:t>
            </a:r>
            <a:endParaRPr/>
          </a:p>
          <a:p>
            <a:pPr indent="0" lvl="0" marL="114300" rtl="0" algn="l">
              <a:spcBef>
                <a:spcPts val="444"/>
              </a:spcBef>
              <a:spcAft>
                <a:spcPts val="0"/>
              </a:spcAft>
              <a:buSzPct val="100000"/>
              <a:buNone/>
            </a:pPr>
            <a:r>
              <a:t/>
            </a:r>
            <a:endParaRPr/>
          </a:p>
          <a:p>
            <a:pPr indent="0" lvl="0" marL="114300" rtl="0" algn="l">
              <a:spcBef>
                <a:spcPts val="444"/>
              </a:spcBef>
              <a:spcAft>
                <a:spcPts val="0"/>
              </a:spcAft>
              <a:buSzPct val="100000"/>
              <a:buNone/>
            </a:pPr>
            <a:r>
              <a:rPr lang="en-US"/>
              <a:t>Legal Problems</a:t>
            </a:r>
            <a:endParaRPr/>
          </a:p>
          <a:p>
            <a:pPr indent="0" lvl="0" marL="114300" rtl="0" algn="l">
              <a:spcBef>
                <a:spcPts val="444"/>
              </a:spcBef>
              <a:spcAft>
                <a:spcPts val="0"/>
              </a:spcAft>
              <a:buSzPct val="100000"/>
              <a:buNone/>
            </a:pPr>
            <a:r>
              <a:t/>
            </a:r>
            <a:endParaRPr/>
          </a:p>
        </p:txBody>
      </p:sp>
      <p:sp>
        <p:nvSpPr>
          <p:cNvPr id="211" name="Google Shape;211;p13"/>
          <p:cNvSpPr/>
          <p:nvPr/>
        </p:nvSpPr>
        <p:spPr>
          <a:xfrm>
            <a:off x="6127362" y="4537356"/>
            <a:ext cx="2223275" cy="1600439"/>
          </a:xfrm>
          <a:prstGeom prst="foldedCorner">
            <a:avLst>
              <a:gd fmla="val 15729" name="adj"/>
            </a:avLst>
          </a:prstGeom>
          <a:solidFill>
            <a:schemeClr val="accent1"/>
          </a:solidFill>
          <a:ln cap="flat" cmpd="sng" w="25400">
            <a:solidFill>
              <a:srgbClr val="6B766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sp>
        <p:nvSpPr>
          <p:cNvPr id="212" name="Google Shape;212;p13"/>
          <p:cNvSpPr txBox="1"/>
          <p:nvPr/>
        </p:nvSpPr>
        <p:spPr>
          <a:xfrm>
            <a:off x="6038653" y="4528120"/>
            <a:ext cx="2400692" cy="160043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400">
                <a:solidFill>
                  <a:schemeClr val="lt1"/>
                </a:solidFill>
                <a:latin typeface="Century Gothic"/>
                <a:ea typeface="Century Gothic"/>
                <a:cs typeface="Century Gothic"/>
                <a:sym typeface="Century Gothic"/>
              </a:rPr>
              <a:t>Residents of states with medical marijuana had marijuana abuse/dependence rates almost twice as high as states without such laws.</a:t>
            </a:r>
            <a:endParaRPr/>
          </a:p>
        </p:txBody>
      </p:sp>
      <p:sp>
        <p:nvSpPr>
          <p:cNvPr id="213" name="Google Shape;213;p13"/>
          <p:cNvSpPr txBox="1"/>
          <p:nvPr/>
        </p:nvSpPr>
        <p:spPr>
          <a:xfrm>
            <a:off x="6318716" y="4038600"/>
            <a:ext cx="184056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Did you know?</a:t>
            </a:r>
            <a:endParaRPr sz="1800">
              <a:solidFill>
                <a:schemeClr val="dk1"/>
              </a:solidFill>
              <a:latin typeface="Century Gothic"/>
              <a:ea typeface="Century Gothic"/>
              <a:cs typeface="Century Gothic"/>
              <a:sym typeface="Century Gothic"/>
            </a:endParaRPr>
          </a:p>
        </p:txBody>
      </p:sp>
      <p:sp>
        <p:nvSpPr>
          <p:cNvPr id="214" name="Google Shape;214;p13"/>
          <p:cNvSpPr txBox="1"/>
          <p:nvPr/>
        </p:nvSpPr>
        <p:spPr>
          <a:xfrm>
            <a:off x="5334001" y="6172200"/>
            <a:ext cx="3809999" cy="58477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800">
                <a:solidFill>
                  <a:schemeClr val="dk1"/>
                </a:solidFill>
                <a:latin typeface="Century Gothic"/>
                <a:ea typeface="Century Gothic"/>
                <a:cs typeface="Century Gothic"/>
                <a:sym typeface="Century Gothic"/>
              </a:rPr>
              <a:t>(</a:t>
            </a:r>
            <a:r>
              <a:rPr i="1" lang="en-US" sz="800">
                <a:solidFill>
                  <a:schemeClr val="dk1"/>
                </a:solidFill>
                <a:latin typeface="Century Gothic"/>
                <a:ea typeface="Century Gothic"/>
                <a:cs typeface="Century Gothic"/>
                <a:sym typeface="Century Gothic"/>
              </a:rPr>
              <a:t>Source: “Medical marijuana laws in 50 states: investigating the relationship between state legalization of medical marijuana and marijuana use, abuse and dependence.” Drug and Alcohol Dependence, January 1, 2012.)</a:t>
            </a:r>
            <a:endParaRPr sz="800">
              <a:solidFill>
                <a:schemeClr val="dk1"/>
              </a:solidFill>
              <a:latin typeface="Century Gothic"/>
              <a:ea typeface="Century Gothic"/>
              <a:cs typeface="Century Gothic"/>
              <a:sym typeface="Century Gothic"/>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14"/>
          <p:cNvSpPr txBox="1"/>
          <p:nvPr>
            <p:ph type="title"/>
          </p:nvPr>
        </p:nvSpPr>
        <p:spPr>
          <a:xfrm>
            <a:off x="736456" y="3200399"/>
            <a:ext cx="7696200" cy="1295401"/>
          </a:xfrm>
          <a:prstGeom prst="rect">
            <a:avLst/>
          </a:prstGeom>
          <a:noFill/>
          <a:ln>
            <a:noFill/>
          </a:ln>
        </p:spPr>
        <p:txBody>
          <a:bodyPr anchorCtr="0" anchor="b" bIns="45700" lIns="91425" spcFirstLastPara="1" rIns="91425" wrap="square" tIns="45700">
            <a:noAutofit/>
          </a:bodyPr>
          <a:lstStyle/>
          <a:p>
            <a:pPr indent="0" lvl="0" marL="0" rtl="0" algn="ctr">
              <a:spcBef>
                <a:spcPts val="0"/>
              </a:spcBef>
              <a:spcAft>
                <a:spcPts val="0"/>
              </a:spcAft>
              <a:buClr>
                <a:srgbClr val="47534C"/>
              </a:buClr>
              <a:buSzPts val="4000"/>
              <a:buFont typeface="Book Antiqua"/>
              <a:buNone/>
            </a:pPr>
            <a:r>
              <a:rPr lang="en-US"/>
              <a:t>WHAT ARE THE LEGAL CONSEQUENCES?</a:t>
            </a:r>
            <a:endParaRPr/>
          </a:p>
        </p:txBody>
      </p:sp>
      <p:sp>
        <p:nvSpPr>
          <p:cNvPr id="220" name="Google Shape;220;p14"/>
          <p:cNvSpPr txBox="1"/>
          <p:nvPr>
            <p:ph idx="1" type="body"/>
          </p:nvPr>
        </p:nvSpPr>
        <p:spPr>
          <a:xfrm>
            <a:off x="736456" y="4607510"/>
            <a:ext cx="7696200" cy="523783"/>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SzPts val="2000"/>
              <a:buNone/>
            </a:pPr>
            <a:r>
              <a:rPr lang="en-US"/>
              <a:t>NEW YORK STATE</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15"/>
          <p:cNvSpPr txBox="1"/>
          <p:nvPr>
            <p:ph type="title"/>
          </p:nvPr>
        </p:nvSpPr>
        <p:spPr>
          <a:xfrm>
            <a:off x="426128" y="408372"/>
            <a:ext cx="8260672" cy="1039427"/>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6B7C72"/>
              </a:buClr>
              <a:buSzPct val="100000"/>
              <a:buFont typeface="Book Antiqua"/>
              <a:buNone/>
            </a:pPr>
            <a:r>
              <a:rPr lang="en-US"/>
              <a:t>THIS IS APPROX. 1 OZ. OF MARIJUANA</a:t>
            </a:r>
            <a:endParaRPr/>
          </a:p>
        </p:txBody>
      </p:sp>
      <p:pic>
        <p:nvPicPr>
          <p:cNvPr descr="http://servingdope.com/wp-content/uploads/2013/04/ounceweed.jpg" id="226" name="Google Shape;226;p15"/>
          <p:cNvPicPr preferRelativeResize="0"/>
          <p:nvPr/>
        </p:nvPicPr>
        <p:blipFill rotWithShape="1">
          <a:blip r:embed="rId3">
            <a:alphaModFix/>
          </a:blip>
          <a:srcRect b="0" l="0" r="0" t="0"/>
          <a:stretch/>
        </p:blipFill>
        <p:spPr>
          <a:xfrm>
            <a:off x="381000" y="2362200"/>
            <a:ext cx="4762500" cy="3571875"/>
          </a:xfrm>
          <a:prstGeom prst="rect">
            <a:avLst/>
          </a:prstGeom>
          <a:noFill/>
          <a:ln>
            <a:noFill/>
          </a:ln>
        </p:spPr>
      </p:pic>
      <p:sp>
        <p:nvSpPr>
          <p:cNvPr id="227" name="Google Shape;227;p15"/>
          <p:cNvSpPr txBox="1"/>
          <p:nvPr/>
        </p:nvSpPr>
        <p:spPr>
          <a:xfrm>
            <a:off x="6036515" y="2387600"/>
            <a:ext cx="1627369"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1 gram = $10</a:t>
            </a:r>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228" name="Google Shape;228;p15"/>
          <p:cNvSpPr txBox="1"/>
          <p:nvPr/>
        </p:nvSpPr>
        <p:spPr>
          <a:xfrm>
            <a:off x="5867399" y="3581400"/>
            <a:ext cx="196560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28 grams = 1oz. </a:t>
            </a:r>
            <a:endParaRPr sz="1800">
              <a:solidFill>
                <a:schemeClr val="dk1"/>
              </a:solidFill>
              <a:latin typeface="Century Gothic"/>
              <a:ea typeface="Century Gothic"/>
              <a:cs typeface="Century Gothic"/>
              <a:sym typeface="Century Gothic"/>
            </a:endParaRPr>
          </a:p>
        </p:txBody>
      </p:sp>
      <p:sp>
        <p:nvSpPr>
          <p:cNvPr id="229" name="Google Shape;229;p15"/>
          <p:cNvSpPr txBox="1"/>
          <p:nvPr/>
        </p:nvSpPr>
        <p:spPr>
          <a:xfrm>
            <a:off x="5389704" y="4648200"/>
            <a:ext cx="304923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Approx. $250-$300 per oz.</a:t>
            </a:r>
            <a:endParaRPr sz="1800">
              <a:solidFill>
                <a:schemeClr val="dk1"/>
              </a:solidFill>
              <a:latin typeface="Century Gothic"/>
              <a:ea typeface="Century Gothic"/>
              <a:cs typeface="Century Gothic"/>
              <a:sym typeface="Century Gothic"/>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16"/>
          <p:cNvSpPr txBox="1"/>
          <p:nvPr>
            <p:ph type="title"/>
          </p:nvPr>
        </p:nvSpPr>
        <p:spPr>
          <a:xfrm>
            <a:off x="426128" y="408372"/>
            <a:ext cx="8260672" cy="1039427"/>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6B7C72"/>
              </a:buClr>
              <a:buSzPts val="3500"/>
              <a:buFont typeface="Book Antiqua"/>
              <a:buNone/>
            </a:pPr>
            <a:r>
              <a:rPr lang="en-US"/>
              <a:t>MARIJUANA AND ITS LEGALITY</a:t>
            </a:r>
            <a:br>
              <a:rPr lang="en-US"/>
            </a:br>
            <a:r>
              <a:rPr lang="en-US" sz="2000"/>
              <a:t>POSSESSION AND SALE</a:t>
            </a:r>
            <a:endParaRPr sz="2000"/>
          </a:p>
        </p:txBody>
      </p:sp>
      <p:graphicFrame>
        <p:nvGraphicFramePr>
          <p:cNvPr id="235" name="Google Shape;235;p16"/>
          <p:cNvGraphicFramePr/>
          <p:nvPr/>
        </p:nvGraphicFramePr>
        <p:xfrm>
          <a:off x="304800" y="1828800"/>
          <a:ext cx="3000000" cy="3000000"/>
        </p:xfrm>
        <a:graphic>
          <a:graphicData uri="http://schemas.openxmlformats.org/drawingml/2006/table">
            <a:tbl>
              <a:tblPr>
                <a:noFill/>
                <a:tableStyleId>{BBDE71D3-81E7-4B2F-B7D8-8EE6D465AAE0}</a:tableStyleId>
              </a:tblPr>
              <a:tblGrid>
                <a:gridCol w="1889975"/>
                <a:gridCol w="1546350"/>
                <a:gridCol w="1030900"/>
                <a:gridCol w="866775"/>
              </a:tblGrid>
              <a:tr h="393075">
                <a:tc>
                  <a:txBody>
                    <a:bodyPr/>
                    <a:lstStyle/>
                    <a:p>
                      <a:pPr indent="0" lvl="0" marL="0" marR="0" rtl="0" algn="ctr">
                        <a:spcBef>
                          <a:spcPts val="0"/>
                        </a:spcBef>
                        <a:spcAft>
                          <a:spcPts val="0"/>
                        </a:spcAft>
                        <a:buNone/>
                      </a:pPr>
                      <a:r>
                        <a:rPr b="0" lang="en-US" sz="1100" u="none" cap="none" strike="noStrike">
                          <a:latin typeface="Arial"/>
                          <a:ea typeface="Arial"/>
                          <a:cs typeface="Arial"/>
                          <a:sym typeface="Arial"/>
                        </a:rPr>
                        <a:t>Offense</a:t>
                      </a:r>
                      <a:endParaRPr/>
                    </a:p>
                  </a:txBody>
                  <a:tcPr marT="22450" marB="22450" marR="74850" marL="3742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E7F5E1"/>
                    </a:solidFill>
                  </a:tcPr>
                </a:tc>
                <a:tc>
                  <a:txBody>
                    <a:bodyPr/>
                    <a:lstStyle/>
                    <a:p>
                      <a:pPr indent="0" lvl="0" marL="0" marR="0" rtl="0" algn="ctr">
                        <a:spcBef>
                          <a:spcPts val="0"/>
                        </a:spcBef>
                        <a:spcAft>
                          <a:spcPts val="0"/>
                        </a:spcAft>
                        <a:buNone/>
                      </a:pPr>
                      <a:r>
                        <a:rPr b="0" lang="en-US" sz="1100" u="none" cap="none" strike="noStrike">
                          <a:latin typeface="Arial"/>
                          <a:ea typeface="Arial"/>
                          <a:cs typeface="Arial"/>
                          <a:sym typeface="Arial"/>
                        </a:rPr>
                        <a:t>Penalty</a:t>
                      </a:r>
                      <a:endParaRPr/>
                    </a:p>
                  </a:txBody>
                  <a:tcPr marT="22450" marB="22450" marR="74850" marL="3742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E7F5E1"/>
                    </a:solidFill>
                  </a:tcPr>
                </a:tc>
                <a:tc>
                  <a:txBody>
                    <a:bodyPr/>
                    <a:lstStyle/>
                    <a:p>
                      <a:pPr indent="0" lvl="0" marL="0" marR="0" rtl="0" algn="ctr">
                        <a:spcBef>
                          <a:spcPts val="0"/>
                        </a:spcBef>
                        <a:spcAft>
                          <a:spcPts val="0"/>
                        </a:spcAft>
                        <a:buNone/>
                      </a:pPr>
                      <a:r>
                        <a:rPr b="0" lang="en-US" sz="1100" u="none" cap="none" strike="noStrike">
                          <a:latin typeface="Arial"/>
                          <a:ea typeface="Arial"/>
                          <a:cs typeface="Arial"/>
                          <a:sym typeface="Arial"/>
                        </a:rPr>
                        <a:t>Incarceration</a:t>
                      </a:r>
                      <a:endParaRPr/>
                    </a:p>
                  </a:txBody>
                  <a:tcPr marT="22450" marB="22450" marR="74850" marL="3742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E7F5E1"/>
                    </a:solidFill>
                  </a:tcPr>
                </a:tc>
                <a:tc>
                  <a:txBody>
                    <a:bodyPr/>
                    <a:lstStyle/>
                    <a:p>
                      <a:pPr indent="0" lvl="0" marL="0" marR="0" rtl="0" algn="ctr">
                        <a:spcBef>
                          <a:spcPts val="0"/>
                        </a:spcBef>
                        <a:spcAft>
                          <a:spcPts val="0"/>
                        </a:spcAft>
                        <a:buNone/>
                      </a:pPr>
                      <a:r>
                        <a:rPr b="0" lang="en-US" sz="1100" u="none" cap="none" strike="noStrike">
                          <a:latin typeface="Arial"/>
                          <a:ea typeface="Arial"/>
                          <a:cs typeface="Arial"/>
                          <a:sym typeface="Arial"/>
                        </a:rPr>
                        <a:t>Max.                               Fine  </a:t>
                      </a:r>
                      <a:endParaRPr/>
                    </a:p>
                  </a:txBody>
                  <a:tcPr marT="22450" marB="22450" marR="74850" marL="3742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E7F5E1"/>
                    </a:solidFill>
                  </a:tcPr>
                </a:tc>
              </a:tr>
              <a:tr h="269275">
                <a:tc gridSpan="4">
                  <a:txBody>
                    <a:bodyPr/>
                    <a:lstStyle/>
                    <a:p>
                      <a:pPr indent="0" lvl="0" marL="0" marR="0" rtl="0" algn="ctr">
                        <a:spcBef>
                          <a:spcPts val="0"/>
                        </a:spcBef>
                        <a:spcAft>
                          <a:spcPts val="0"/>
                        </a:spcAft>
                        <a:buNone/>
                      </a:pPr>
                      <a:r>
                        <a:rPr b="0" lang="en-US" sz="1400" u="none" cap="none" strike="noStrike">
                          <a:solidFill>
                            <a:srgbClr val="222222"/>
                          </a:solidFill>
                          <a:latin typeface="Arial"/>
                          <a:ea typeface="Arial"/>
                          <a:cs typeface="Arial"/>
                          <a:sym typeface="Arial"/>
                        </a:rPr>
                        <a:t>Possession</a:t>
                      </a:r>
                      <a:endParaRPr/>
                    </a:p>
                  </a:txBody>
                  <a:tcPr marT="22450" marB="22450" marR="74850" marL="3742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C5E5BD"/>
                    </a:solidFill>
                  </a:tcPr>
                </a:tc>
                <a:tc hMerge="1"/>
                <a:tc hMerge="1"/>
                <a:tc hMerge="1"/>
              </a:tr>
              <a:tr h="714950">
                <a:tc>
                  <a:txBody>
                    <a:bodyPr/>
                    <a:lstStyle/>
                    <a:p>
                      <a:pPr indent="0" lvl="0" marL="0" marR="0" rtl="0" algn="ctr">
                        <a:spcBef>
                          <a:spcPts val="0"/>
                        </a:spcBef>
                        <a:spcAft>
                          <a:spcPts val="0"/>
                        </a:spcAft>
                        <a:buNone/>
                      </a:pPr>
                      <a:r>
                        <a:rPr b="0" lang="en-US" sz="1400" u="none" cap="none" strike="noStrike">
                          <a:latin typeface="Arial"/>
                          <a:ea typeface="Arial"/>
                          <a:cs typeface="Arial"/>
                          <a:sym typeface="Arial"/>
                        </a:rPr>
                        <a:t>Less than 25 g </a:t>
                      </a:r>
                      <a:endParaRPr b="0" sz="1400" u="none" cap="none" strike="noStrike">
                        <a:latin typeface="Arial"/>
                        <a:ea typeface="Arial"/>
                        <a:cs typeface="Arial"/>
                        <a:sym typeface="Arial"/>
                      </a:endParaRPr>
                    </a:p>
                    <a:p>
                      <a:pPr indent="0" lvl="0" marL="0" marR="0" rtl="0" algn="ctr">
                        <a:spcBef>
                          <a:spcPts val="0"/>
                        </a:spcBef>
                        <a:spcAft>
                          <a:spcPts val="0"/>
                        </a:spcAft>
                        <a:buNone/>
                      </a:pPr>
                      <a:r>
                        <a:rPr b="0" lang="en-US" sz="1400" u="none" cap="none" strike="noStrike">
                          <a:latin typeface="Arial"/>
                          <a:ea typeface="Arial"/>
                          <a:cs typeface="Arial"/>
                          <a:sym typeface="Arial"/>
                        </a:rPr>
                        <a:t>(first offense)</a:t>
                      </a:r>
                      <a:endParaRPr/>
                    </a:p>
                  </a:txBody>
                  <a:tcPr marT="22450" marB="22450" marR="74850" marL="3742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400" u="none" cap="none" strike="noStrike">
                          <a:latin typeface="Arial"/>
                          <a:ea typeface="Arial"/>
                          <a:cs typeface="Arial"/>
                          <a:sym typeface="Arial"/>
                        </a:rPr>
                        <a:t>Not Classified</a:t>
                      </a:r>
                      <a:endParaRPr b="0" sz="1400" u="none" cap="none" strike="noStrike">
                        <a:latin typeface="Arial"/>
                        <a:ea typeface="Arial"/>
                        <a:cs typeface="Arial"/>
                        <a:sym typeface="Arial"/>
                      </a:endParaRPr>
                    </a:p>
                  </a:txBody>
                  <a:tcPr marT="22450" marB="22450" marR="74850" marL="3742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400" u="none" cap="none" strike="noStrike">
                          <a:latin typeface="Arial"/>
                          <a:ea typeface="Arial"/>
                          <a:cs typeface="Arial"/>
                          <a:sym typeface="Arial"/>
                        </a:rPr>
                        <a:t>N/A</a:t>
                      </a:r>
                      <a:endParaRPr/>
                    </a:p>
                  </a:txBody>
                  <a:tcPr marT="22450" marB="22450" marR="74850" marL="3742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400" u="none" cap="none" strike="noStrike">
                          <a:latin typeface="Arial"/>
                          <a:ea typeface="Arial"/>
                          <a:cs typeface="Arial"/>
                          <a:sym typeface="Arial"/>
                        </a:rPr>
                        <a:t>$ 100</a:t>
                      </a:r>
                      <a:endParaRPr/>
                    </a:p>
                  </a:txBody>
                  <a:tcPr marT="22450" marB="22450" marR="74850" marL="3742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r>
              <a:tr h="714950">
                <a:tc>
                  <a:txBody>
                    <a:bodyPr/>
                    <a:lstStyle/>
                    <a:p>
                      <a:pPr indent="0" lvl="0" marL="0" marR="0" rtl="0" algn="ctr">
                        <a:spcBef>
                          <a:spcPts val="0"/>
                        </a:spcBef>
                        <a:spcAft>
                          <a:spcPts val="0"/>
                        </a:spcAft>
                        <a:buNone/>
                      </a:pPr>
                      <a:r>
                        <a:rPr b="0" lang="en-US" sz="1400" u="none" cap="none" strike="noStrike">
                          <a:latin typeface="Arial"/>
                          <a:ea typeface="Arial"/>
                          <a:cs typeface="Arial"/>
                          <a:sym typeface="Arial"/>
                        </a:rPr>
                        <a:t>Less than 25 g (second offense)</a:t>
                      </a:r>
                      <a:endParaRPr/>
                    </a:p>
                  </a:txBody>
                  <a:tcPr marT="22450" marB="22450" marR="74850" marL="3742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400" u="none" cap="none" strike="noStrike">
                          <a:latin typeface="Arial"/>
                          <a:ea typeface="Arial"/>
                          <a:cs typeface="Arial"/>
                          <a:sym typeface="Arial"/>
                        </a:rPr>
                        <a:t>Not Classified</a:t>
                      </a:r>
                      <a:endParaRPr b="0" sz="1400" u="none" cap="none" strike="noStrike">
                        <a:latin typeface="Arial"/>
                        <a:ea typeface="Arial"/>
                        <a:cs typeface="Arial"/>
                        <a:sym typeface="Arial"/>
                      </a:endParaRPr>
                    </a:p>
                  </a:txBody>
                  <a:tcPr marT="22450" marB="22450" marR="74850" marL="3742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400" u="none" cap="none" strike="noStrike">
                          <a:latin typeface="Arial"/>
                          <a:ea typeface="Arial"/>
                          <a:cs typeface="Arial"/>
                          <a:sym typeface="Arial"/>
                        </a:rPr>
                        <a:t>N/A</a:t>
                      </a:r>
                      <a:endParaRPr/>
                    </a:p>
                  </a:txBody>
                  <a:tcPr marT="22450" marB="22450" marR="74850" marL="3742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400" u="none" cap="none" strike="noStrike">
                          <a:latin typeface="Arial"/>
                          <a:ea typeface="Arial"/>
                          <a:cs typeface="Arial"/>
                          <a:sym typeface="Arial"/>
                        </a:rPr>
                        <a:t>$ 200</a:t>
                      </a:r>
                      <a:endParaRPr/>
                    </a:p>
                  </a:txBody>
                  <a:tcPr marT="22450" marB="22450" marR="74850" marL="3742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r>
              <a:tr h="714950">
                <a:tc>
                  <a:txBody>
                    <a:bodyPr/>
                    <a:lstStyle/>
                    <a:p>
                      <a:pPr indent="0" lvl="0" marL="0" marR="0" rtl="0" algn="ctr">
                        <a:spcBef>
                          <a:spcPts val="0"/>
                        </a:spcBef>
                        <a:spcAft>
                          <a:spcPts val="0"/>
                        </a:spcAft>
                        <a:buNone/>
                      </a:pPr>
                      <a:r>
                        <a:rPr b="0" lang="en-US" sz="1400" u="none" cap="none" strike="noStrike">
                          <a:latin typeface="Arial"/>
                          <a:ea typeface="Arial"/>
                          <a:cs typeface="Arial"/>
                          <a:sym typeface="Arial"/>
                        </a:rPr>
                        <a:t>Less than 25 g </a:t>
                      </a:r>
                      <a:endParaRPr b="0" sz="1400" u="none" cap="none" strike="noStrike">
                        <a:latin typeface="Arial"/>
                        <a:ea typeface="Arial"/>
                        <a:cs typeface="Arial"/>
                        <a:sym typeface="Arial"/>
                      </a:endParaRPr>
                    </a:p>
                    <a:p>
                      <a:pPr indent="0" lvl="0" marL="0" marR="0" rtl="0" algn="ctr">
                        <a:spcBef>
                          <a:spcPts val="0"/>
                        </a:spcBef>
                        <a:spcAft>
                          <a:spcPts val="0"/>
                        </a:spcAft>
                        <a:buNone/>
                      </a:pPr>
                      <a:r>
                        <a:rPr b="0" lang="en-US" sz="1400" u="none" cap="none" strike="noStrike">
                          <a:latin typeface="Arial"/>
                          <a:ea typeface="Arial"/>
                          <a:cs typeface="Arial"/>
                          <a:sym typeface="Arial"/>
                        </a:rPr>
                        <a:t>(third offense)</a:t>
                      </a:r>
                      <a:endParaRPr/>
                    </a:p>
                  </a:txBody>
                  <a:tcPr marT="22450" marB="22450" marR="74850" marL="3742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400" u="none" cap="none" strike="noStrike">
                          <a:latin typeface="Arial"/>
                          <a:ea typeface="Arial"/>
                          <a:cs typeface="Arial"/>
                          <a:sym typeface="Arial"/>
                        </a:rPr>
                        <a:t>Not Classified</a:t>
                      </a:r>
                      <a:endParaRPr b="0" sz="1400" u="none" cap="none" strike="noStrike">
                        <a:latin typeface="Arial"/>
                        <a:ea typeface="Arial"/>
                        <a:cs typeface="Arial"/>
                        <a:sym typeface="Arial"/>
                      </a:endParaRPr>
                    </a:p>
                  </a:txBody>
                  <a:tcPr marT="22450" marB="22450" marR="74850" marL="3742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400" u="none" cap="none" strike="noStrike">
                          <a:latin typeface="Arial"/>
                          <a:ea typeface="Arial"/>
                          <a:cs typeface="Arial"/>
                          <a:sym typeface="Arial"/>
                        </a:rPr>
                        <a:t>15 days</a:t>
                      </a:r>
                      <a:endParaRPr/>
                    </a:p>
                  </a:txBody>
                  <a:tcPr marT="22450" marB="22450" marR="74850" marL="3742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400" u="none" cap="none" strike="noStrike">
                          <a:latin typeface="Arial"/>
                          <a:ea typeface="Arial"/>
                          <a:cs typeface="Arial"/>
                          <a:sym typeface="Arial"/>
                        </a:rPr>
                        <a:t>$ 250</a:t>
                      </a:r>
                      <a:endParaRPr/>
                    </a:p>
                  </a:txBody>
                  <a:tcPr marT="22450" marB="22450" marR="74850" marL="3742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r>
              <a:tr h="269275">
                <a:tc>
                  <a:txBody>
                    <a:bodyPr/>
                    <a:lstStyle/>
                    <a:p>
                      <a:pPr indent="0" lvl="0" marL="0" marR="0" rtl="0" algn="ctr">
                        <a:spcBef>
                          <a:spcPts val="0"/>
                        </a:spcBef>
                        <a:spcAft>
                          <a:spcPts val="0"/>
                        </a:spcAft>
                        <a:buNone/>
                      </a:pPr>
                      <a:r>
                        <a:rPr b="0" lang="en-US" sz="1400" u="none" cap="none" strike="noStrike">
                          <a:latin typeface="Arial"/>
                          <a:ea typeface="Arial"/>
                          <a:cs typeface="Arial"/>
                          <a:sym typeface="Arial"/>
                        </a:rPr>
                        <a:t>25 g - 2 oz.</a:t>
                      </a:r>
                      <a:endParaRPr b="0" sz="1400" u="none" cap="none" strike="noStrike">
                        <a:latin typeface="Arial"/>
                        <a:ea typeface="Arial"/>
                        <a:cs typeface="Arial"/>
                        <a:sym typeface="Arial"/>
                      </a:endParaRPr>
                    </a:p>
                  </a:txBody>
                  <a:tcPr marT="22450" marB="22450" marR="74850" marL="3742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400" u="none" cap="none" strike="noStrike">
                          <a:latin typeface="Arial"/>
                          <a:ea typeface="Arial"/>
                          <a:cs typeface="Arial"/>
                          <a:sym typeface="Arial"/>
                        </a:rPr>
                        <a:t>Misdemeanor</a:t>
                      </a:r>
                      <a:endParaRPr b="0" sz="1400" u="none" cap="none" strike="noStrike">
                        <a:latin typeface="Arial"/>
                        <a:ea typeface="Arial"/>
                        <a:cs typeface="Arial"/>
                        <a:sym typeface="Arial"/>
                      </a:endParaRPr>
                    </a:p>
                  </a:txBody>
                  <a:tcPr marT="22450" marB="22450" marR="74850" marL="3742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400" u="none" cap="none" strike="noStrike">
                          <a:latin typeface="Arial"/>
                          <a:ea typeface="Arial"/>
                          <a:cs typeface="Arial"/>
                          <a:sym typeface="Arial"/>
                        </a:rPr>
                        <a:t>3 mos..</a:t>
                      </a:r>
                      <a:endParaRPr b="0" sz="1400" u="none" cap="none" strike="noStrike">
                        <a:latin typeface="Arial"/>
                        <a:ea typeface="Arial"/>
                        <a:cs typeface="Arial"/>
                        <a:sym typeface="Arial"/>
                      </a:endParaRPr>
                    </a:p>
                  </a:txBody>
                  <a:tcPr marT="22450" marB="22450" marR="74850" marL="3742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400" u="none" cap="none" strike="noStrike">
                          <a:latin typeface="Arial"/>
                          <a:ea typeface="Arial"/>
                          <a:cs typeface="Arial"/>
                          <a:sym typeface="Arial"/>
                        </a:rPr>
                        <a:t>$ 250</a:t>
                      </a:r>
                      <a:endParaRPr/>
                    </a:p>
                  </a:txBody>
                  <a:tcPr marT="22450" marB="22450" marR="74850" marL="3742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r>
              <a:tr h="269275">
                <a:tc>
                  <a:txBody>
                    <a:bodyPr/>
                    <a:lstStyle/>
                    <a:p>
                      <a:pPr indent="0" lvl="0" marL="0" marR="0" rtl="0" algn="ctr">
                        <a:spcBef>
                          <a:spcPts val="0"/>
                        </a:spcBef>
                        <a:spcAft>
                          <a:spcPts val="0"/>
                        </a:spcAft>
                        <a:buNone/>
                      </a:pPr>
                      <a:r>
                        <a:rPr b="0" lang="en-US" sz="1400" u="none" cap="none" strike="noStrike">
                          <a:latin typeface="Arial"/>
                          <a:ea typeface="Arial"/>
                          <a:cs typeface="Arial"/>
                          <a:sym typeface="Arial"/>
                        </a:rPr>
                        <a:t>2 - 8 oz.</a:t>
                      </a:r>
                      <a:endParaRPr b="0" sz="1400" u="none" cap="none" strike="noStrike">
                        <a:latin typeface="Arial"/>
                        <a:ea typeface="Arial"/>
                        <a:cs typeface="Arial"/>
                        <a:sym typeface="Arial"/>
                      </a:endParaRPr>
                    </a:p>
                  </a:txBody>
                  <a:tcPr marT="22450" marB="22450" marR="74850" marL="3742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400" u="none" cap="none" strike="noStrike">
                          <a:latin typeface="Arial"/>
                          <a:ea typeface="Arial"/>
                          <a:cs typeface="Arial"/>
                          <a:sym typeface="Arial"/>
                        </a:rPr>
                        <a:t>Misdemeanor</a:t>
                      </a:r>
                      <a:endParaRPr b="0" sz="1400" u="none" cap="none" strike="noStrike">
                        <a:latin typeface="Arial"/>
                        <a:ea typeface="Arial"/>
                        <a:cs typeface="Arial"/>
                        <a:sym typeface="Arial"/>
                      </a:endParaRPr>
                    </a:p>
                  </a:txBody>
                  <a:tcPr marT="22450" marB="22450" marR="74850" marL="3742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400" u="none" cap="none" strike="noStrike">
                          <a:latin typeface="Arial"/>
                          <a:ea typeface="Arial"/>
                          <a:cs typeface="Arial"/>
                          <a:sym typeface="Arial"/>
                        </a:rPr>
                        <a:t>1 year</a:t>
                      </a:r>
                      <a:endParaRPr/>
                    </a:p>
                  </a:txBody>
                  <a:tcPr marT="22450" marB="22450" marR="74850" marL="3742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400" u="none" cap="none" strike="noStrike">
                          <a:latin typeface="Arial"/>
                          <a:ea typeface="Arial"/>
                          <a:cs typeface="Arial"/>
                          <a:sym typeface="Arial"/>
                        </a:rPr>
                        <a:t>$ 250</a:t>
                      </a:r>
                      <a:endParaRPr/>
                    </a:p>
                  </a:txBody>
                  <a:tcPr marT="22450" marB="22450" marR="74850" marL="3742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r>
              <a:tr h="269275">
                <a:tc>
                  <a:txBody>
                    <a:bodyPr/>
                    <a:lstStyle/>
                    <a:p>
                      <a:pPr indent="0" lvl="0" marL="0" marR="0" rtl="0" algn="ctr">
                        <a:spcBef>
                          <a:spcPts val="0"/>
                        </a:spcBef>
                        <a:spcAft>
                          <a:spcPts val="0"/>
                        </a:spcAft>
                        <a:buNone/>
                      </a:pPr>
                      <a:r>
                        <a:rPr b="0" lang="en-US" sz="1400" u="none" cap="none" strike="noStrike">
                          <a:latin typeface="Arial"/>
                          <a:ea typeface="Arial"/>
                          <a:cs typeface="Arial"/>
                          <a:sym typeface="Arial"/>
                        </a:rPr>
                        <a:t>8 oz. - 1 lb..</a:t>
                      </a:r>
                      <a:endParaRPr b="0" sz="1400" u="none" cap="none" strike="noStrike">
                        <a:latin typeface="Arial"/>
                        <a:ea typeface="Arial"/>
                        <a:cs typeface="Arial"/>
                        <a:sym typeface="Arial"/>
                      </a:endParaRPr>
                    </a:p>
                  </a:txBody>
                  <a:tcPr marT="22450" marB="22450" marR="74850" marL="3742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400" u="none" cap="none" strike="noStrike">
                          <a:latin typeface="Arial"/>
                          <a:ea typeface="Arial"/>
                          <a:cs typeface="Arial"/>
                          <a:sym typeface="Arial"/>
                        </a:rPr>
                        <a:t>Felony</a:t>
                      </a:r>
                      <a:endParaRPr b="0" sz="1400" u="none" cap="none" strike="noStrike">
                        <a:latin typeface="Arial"/>
                        <a:ea typeface="Arial"/>
                        <a:cs typeface="Arial"/>
                        <a:sym typeface="Arial"/>
                      </a:endParaRPr>
                    </a:p>
                  </a:txBody>
                  <a:tcPr marT="22450" marB="22450" marR="74850" marL="3742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400" u="none" cap="none" strike="noStrike">
                          <a:latin typeface="Arial"/>
                          <a:ea typeface="Arial"/>
                          <a:cs typeface="Arial"/>
                          <a:sym typeface="Arial"/>
                        </a:rPr>
                        <a:t>4 years</a:t>
                      </a:r>
                      <a:endParaRPr/>
                    </a:p>
                  </a:txBody>
                  <a:tcPr marT="22450" marB="22450" marR="74850" marL="3742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400" u="none" cap="none" strike="noStrike">
                          <a:latin typeface="Arial"/>
                          <a:ea typeface="Arial"/>
                          <a:cs typeface="Arial"/>
                          <a:sym typeface="Arial"/>
                        </a:rPr>
                        <a:t>$ 250</a:t>
                      </a:r>
                      <a:endParaRPr/>
                    </a:p>
                  </a:txBody>
                  <a:tcPr marT="22450" marB="22450" marR="74850" marL="3742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r>
              <a:tr h="269275">
                <a:tc>
                  <a:txBody>
                    <a:bodyPr/>
                    <a:lstStyle/>
                    <a:p>
                      <a:pPr indent="0" lvl="0" marL="0" marR="0" rtl="0" algn="ctr">
                        <a:spcBef>
                          <a:spcPts val="0"/>
                        </a:spcBef>
                        <a:spcAft>
                          <a:spcPts val="0"/>
                        </a:spcAft>
                        <a:buNone/>
                      </a:pPr>
                      <a:r>
                        <a:rPr b="0" lang="en-US" sz="1400" u="none" cap="none" strike="noStrike">
                          <a:latin typeface="Arial"/>
                          <a:ea typeface="Arial"/>
                          <a:cs typeface="Arial"/>
                          <a:sym typeface="Arial"/>
                        </a:rPr>
                        <a:t>1 - 10 lbs.</a:t>
                      </a:r>
                      <a:endParaRPr b="0" sz="1400" u="none" cap="none" strike="noStrike">
                        <a:latin typeface="Arial"/>
                        <a:ea typeface="Arial"/>
                        <a:cs typeface="Arial"/>
                        <a:sym typeface="Arial"/>
                      </a:endParaRPr>
                    </a:p>
                  </a:txBody>
                  <a:tcPr marT="22450" marB="22450" marR="74850" marL="3742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400" u="none" cap="none" strike="noStrike">
                          <a:latin typeface="Arial"/>
                          <a:ea typeface="Arial"/>
                          <a:cs typeface="Arial"/>
                          <a:sym typeface="Arial"/>
                        </a:rPr>
                        <a:t>Felony</a:t>
                      </a:r>
                      <a:endParaRPr b="0" sz="1400" u="none" cap="none" strike="noStrike">
                        <a:latin typeface="Arial"/>
                        <a:ea typeface="Arial"/>
                        <a:cs typeface="Arial"/>
                        <a:sym typeface="Arial"/>
                      </a:endParaRPr>
                    </a:p>
                  </a:txBody>
                  <a:tcPr marT="22450" marB="22450" marR="74850" marL="3742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400" u="none" cap="none" strike="noStrike">
                          <a:latin typeface="Arial"/>
                          <a:ea typeface="Arial"/>
                          <a:cs typeface="Arial"/>
                          <a:sym typeface="Arial"/>
                        </a:rPr>
                        <a:t>7 years</a:t>
                      </a:r>
                      <a:endParaRPr/>
                    </a:p>
                  </a:txBody>
                  <a:tcPr marT="22450" marB="22450" marR="74850" marL="3742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400" u="none" cap="none" strike="noStrike">
                          <a:latin typeface="Arial"/>
                          <a:ea typeface="Arial"/>
                          <a:cs typeface="Arial"/>
                          <a:sym typeface="Arial"/>
                        </a:rPr>
                        <a:t>$ 250</a:t>
                      </a:r>
                      <a:endParaRPr/>
                    </a:p>
                  </a:txBody>
                  <a:tcPr marT="22450" marB="22450" marR="74850" marL="3742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r>
              <a:tr h="492125">
                <a:tc>
                  <a:txBody>
                    <a:bodyPr/>
                    <a:lstStyle/>
                    <a:p>
                      <a:pPr indent="0" lvl="0" marL="0" marR="0" rtl="0" algn="ctr">
                        <a:spcBef>
                          <a:spcPts val="0"/>
                        </a:spcBef>
                        <a:spcAft>
                          <a:spcPts val="0"/>
                        </a:spcAft>
                        <a:buNone/>
                      </a:pPr>
                      <a:r>
                        <a:rPr b="0" lang="en-US" sz="1400" u="none" cap="none" strike="noStrike">
                          <a:latin typeface="Arial"/>
                          <a:ea typeface="Arial"/>
                          <a:cs typeface="Arial"/>
                          <a:sym typeface="Arial"/>
                        </a:rPr>
                        <a:t>More than 10 lbs.</a:t>
                      </a:r>
                      <a:endParaRPr b="0" sz="1400" u="none" cap="none" strike="noStrike">
                        <a:latin typeface="Arial"/>
                        <a:ea typeface="Arial"/>
                        <a:cs typeface="Arial"/>
                        <a:sym typeface="Arial"/>
                      </a:endParaRPr>
                    </a:p>
                  </a:txBody>
                  <a:tcPr marT="22450" marB="22450" marR="74850" marL="3742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400" u="none" cap="none" strike="noStrike">
                          <a:latin typeface="Arial"/>
                          <a:ea typeface="Arial"/>
                          <a:cs typeface="Arial"/>
                          <a:sym typeface="Arial"/>
                        </a:rPr>
                        <a:t>Felony</a:t>
                      </a:r>
                      <a:endParaRPr b="0" sz="1400" u="none" cap="none" strike="noStrike">
                        <a:latin typeface="Arial"/>
                        <a:ea typeface="Arial"/>
                        <a:cs typeface="Arial"/>
                        <a:sym typeface="Arial"/>
                      </a:endParaRPr>
                    </a:p>
                  </a:txBody>
                  <a:tcPr marT="22450" marB="22450" marR="74850" marL="3742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400" u="none" cap="none" strike="noStrike">
                          <a:latin typeface="Arial"/>
                          <a:ea typeface="Arial"/>
                          <a:cs typeface="Arial"/>
                          <a:sym typeface="Arial"/>
                        </a:rPr>
                        <a:t>15 years</a:t>
                      </a:r>
                      <a:endParaRPr/>
                    </a:p>
                  </a:txBody>
                  <a:tcPr marT="22450" marB="22450" marR="74850" marL="3742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400" u="none" cap="none" strike="noStrike">
                          <a:latin typeface="Arial"/>
                          <a:ea typeface="Arial"/>
                          <a:cs typeface="Arial"/>
                          <a:sym typeface="Arial"/>
                        </a:rPr>
                        <a:t>$ 250</a:t>
                      </a:r>
                      <a:endParaRPr/>
                    </a:p>
                  </a:txBody>
                  <a:tcPr marT="22450" marB="22450" marR="74850" marL="3742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r>
              <a:tr h="269275">
                <a:tc>
                  <a:txBody>
                    <a:bodyPr/>
                    <a:lstStyle/>
                    <a:p>
                      <a:pPr indent="0" lvl="0" marL="0" marR="0" rtl="0" algn="ctr">
                        <a:spcBef>
                          <a:spcPts val="0"/>
                        </a:spcBef>
                        <a:spcAft>
                          <a:spcPts val="0"/>
                        </a:spcAft>
                        <a:buNone/>
                      </a:pPr>
                      <a:r>
                        <a:rPr b="0" lang="en-US" sz="1400" u="none" cap="none" strike="noStrike">
                          <a:latin typeface="Arial"/>
                          <a:ea typeface="Arial"/>
                          <a:cs typeface="Arial"/>
                          <a:sym typeface="Arial"/>
                        </a:rPr>
                        <a:t>In public view</a:t>
                      </a:r>
                      <a:endParaRPr/>
                    </a:p>
                  </a:txBody>
                  <a:tcPr marT="22450" marB="22450" marR="74850" marL="3742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400" u="none" cap="none" strike="noStrike">
                          <a:latin typeface="Arial"/>
                          <a:ea typeface="Arial"/>
                          <a:cs typeface="Arial"/>
                          <a:sym typeface="Arial"/>
                        </a:rPr>
                        <a:t>Misdemeanor</a:t>
                      </a:r>
                      <a:endParaRPr b="0" sz="1400" u="none" cap="none" strike="noStrike">
                        <a:latin typeface="Arial"/>
                        <a:ea typeface="Arial"/>
                        <a:cs typeface="Arial"/>
                        <a:sym typeface="Arial"/>
                      </a:endParaRPr>
                    </a:p>
                  </a:txBody>
                  <a:tcPr marT="22450" marB="22450" marR="74850" marL="3742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400" u="none" cap="none" strike="noStrike">
                          <a:latin typeface="Arial"/>
                          <a:ea typeface="Arial"/>
                          <a:cs typeface="Arial"/>
                          <a:sym typeface="Arial"/>
                        </a:rPr>
                        <a:t>90 days</a:t>
                      </a:r>
                      <a:endParaRPr/>
                    </a:p>
                  </a:txBody>
                  <a:tcPr marT="22450" marB="22450" marR="74850" marL="3742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400" u="none" cap="none" strike="noStrike">
                          <a:latin typeface="Arial"/>
                          <a:ea typeface="Arial"/>
                          <a:cs typeface="Arial"/>
                          <a:sym typeface="Arial"/>
                        </a:rPr>
                        <a:t>$ 250</a:t>
                      </a:r>
                      <a:endParaRPr/>
                    </a:p>
                  </a:txBody>
                  <a:tcPr marT="22450" marB="22450" marR="74850" marL="3742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r>
            </a:tbl>
          </a:graphicData>
        </a:graphic>
      </p:graphicFrame>
      <p:graphicFrame>
        <p:nvGraphicFramePr>
          <p:cNvPr id="236" name="Google Shape;236;p16"/>
          <p:cNvGraphicFramePr/>
          <p:nvPr/>
        </p:nvGraphicFramePr>
        <p:xfrm>
          <a:off x="5715000" y="1828799"/>
          <a:ext cx="3000000" cy="3000000"/>
        </p:xfrm>
        <a:graphic>
          <a:graphicData uri="http://schemas.openxmlformats.org/drawingml/2006/table">
            <a:tbl>
              <a:tblPr>
                <a:noFill/>
                <a:tableStyleId>{BBDE71D3-81E7-4B2F-B7D8-8EE6D465AAE0}</a:tableStyleId>
              </a:tblPr>
              <a:tblGrid>
                <a:gridCol w="1014925"/>
                <a:gridCol w="1054500"/>
                <a:gridCol w="552875"/>
                <a:gridCol w="654300"/>
              </a:tblGrid>
              <a:tr h="404700">
                <a:tc gridSpan="4">
                  <a:txBody>
                    <a:bodyPr/>
                    <a:lstStyle/>
                    <a:p>
                      <a:pPr indent="0" lvl="0" marL="0" marR="0" rtl="0" algn="ctr">
                        <a:spcBef>
                          <a:spcPts val="0"/>
                        </a:spcBef>
                        <a:spcAft>
                          <a:spcPts val="0"/>
                        </a:spcAft>
                        <a:buNone/>
                      </a:pPr>
                      <a:r>
                        <a:rPr b="0" lang="en-US" sz="1200" u="none" cap="none" strike="noStrike">
                          <a:solidFill>
                            <a:srgbClr val="222222"/>
                          </a:solidFill>
                          <a:latin typeface="Arial"/>
                          <a:ea typeface="Arial"/>
                          <a:cs typeface="Arial"/>
                          <a:sym typeface="Arial"/>
                        </a:rPr>
                        <a:t>Sale</a:t>
                      </a:r>
                      <a:endParaRPr/>
                    </a:p>
                  </a:txBody>
                  <a:tcPr marT="18575" marB="18575" marR="61950" marL="3097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C5E5BD"/>
                    </a:solidFill>
                  </a:tcPr>
                </a:tc>
                <a:tc hMerge="1"/>
                <a:tc hMerge="1"/>
                <a:tc hMerge="1"/>
              </a:tr>
              <a:tr h="741050">
                <a:tc>
                  <a:txBody>
                    <a:bodyPr/>
                    <a:lstStyle/>
                    <a:p>
                      <a:pPr indent="0" lvl="0" marL="0" marR="0" rtl="0" algn="ctr">
                        <a:spcBef>
                          <a:spcPts val="0"/>
                        </a:spcBef>
                        <a:spcAft>
                          <a:spcPts val="0"/>
                        </a:spcAft>
                        <a:buNone/>
                      </a:pPr>
                      <a:r>
                        <a:rPr b="0" lang="en-US" sz="1200" u="none" cap="none" strike="noStrike">
                          <a:latin typeface="Arial"/>
                          <a:ea typeface="Arial"/>
                          <a:cs typeface="Arial"/>
                          <a:sym typeface="Arial"/>
                        </a:rPr>
                        <a:t>Less than</a:t>
                      </a:r>
                      <a:endParaRPr/>
                    </a:p>
                    <a:p>
                      <a:pPr indent="0" lvl="0" marL="0" marR="0" rtl="0" algn="ctr">
                        <a:spcBef>
                          <a:spcPts val="0"/>
                        </a:spcBef>
                        <a:spcAft>
                          <a:spcPts val="0"/>
                        </a:spcAft>
                        <a:buNone/>
                      </a:pPr>
                      <a:r>
                        <a:rPr b="0" lang="en-US" sz="1200" u="none" cap="none" strike="noStrike">
                          <a:latin typeface="Arial"/>
                          <a:ea typeface="Arial"/>
                          <a:cs typeface="Arial"/>
                          <a:sym typeface="Arial"/>
                        </a:rPr>
                        <a:t> 2 g </a:t>
                      </a:r>
                      <a:endParaRPr b="0" sz="1200" u="none" cap="none" strike="noStrike">
                        <a:latin typeface="Arial"/>
                        <a:ea typeface="Arial"/>
                        <a:cs typeface="Arial"/>
                        <a:sym typeface="Arial"/>
                      </a:endParaRPr>
                    </a:p>
                    <a:p>
                      <a:pPr indent="0" lvl="0" marL="0" marR="0" rtl="0" algn="ctr">
                        <a:spcBef>
                          <a:spcPts val="0"/>
                        </a:spcBef>
                        <a:spcAft>
                          <a:spcPts val="0"/>
                        </a:spcAft>
                        <a:buNone/>
                      </a:pPr>
                      <a:r>
                        <a:rPr b="0" lang="en-US" sz="1200" u="none" cap="none" strike="noStrike">
                          <a:latin typeface="Arial"/>
                          <a:ea typeface="Arial"/>
                          <a:cs typeface="Arial"/>
                          <a:sym typeface="Arial"/>
                        </a:rPr>
                        <a:t>without profit</a:t>
                      </a:r>
                      <a:endParaRPr/>
                    </a:p>
                  </a:txBody>
                  <a:tcPr marT="18575" marB="18575" marR="61950" marL="3097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200" u="none" cap="none" strike="noStrike">
                          <a:latin typeface="Arial"/>
                          <a:ea typeface="Arial"/>
                          <a:cs typeface="Arial"/>
                          <a:sym typeface="Arial"/>
                        </a:rPr>
                        <a:t>Misdemeanor</a:t>
                      </a:r>
                      <a:endParaRPr b="0" sz="1200" u="none" cap="none" strike="noStrike">
                        <a:latin typeface="Arial"/>
                        <a:ea typeface="Arial"/>
                        <a:cs typeface="Arial"/>
                        <a:sym typeface="Arial"/>
                      </a:endParaRPr>
                    </a:p>
                  </a:txBody>
                  <a:tcPr marT="18575" marB="18575" marR="61950" marL="3097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200" u="none" cap="none" strike="noStrike">
                          <a:latin typeface="Arial"/>
                          <a:ea typeface="Arial"/>
                          <a:cs typeface="Arial"/>
                          <a:sym typeface="Arial"/>
                        </a:rPr>
                        <a:t>3 mos.</a:t>
                      </a:r>
                      <a:endParaRPr b="0" sz="1200" u="none" cap="none" strike="noStrike">
                        <a:latin typeface="Arial"/>
                        <a:ea typeface="Arial"/>
                        <a:cs typeface="Arial"/>
                        <a:sym typeface="Arial"/>
                      </a:endParaRPr>
                    </a:p>
                  </a:txBody>
                  <a:tcPr marT="18575" marB="18575" marR="61950" marL="3097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200" u="none" cap="none" strike="noStrike">
                          <a:latin typeface="Arial"/>
                          <a:ea typeface="Arial"/>
                          <a:cs typeface="Arial"/>
                          <a:sym typeface="Arial"/>
                        </a:rPr>
                        <a:t>$ 500</a:t>
                      </a:r>
                      <a:endParaRPr/>
                    </a:p>
                  </a:txBody>
                  <a:tcPr marT="18575" marB="18575" marR="61950" marL="3097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r>
              <a:tr h="724550">
                <a:tc>
                  <a:txBody>
                    <a:bodyPr/>
                    <a:lstStyle/>
                    <a:p>
                      <a:pPr indent="0" lvl="0" marL="0" marR="0" rtl="0" algn="ctr">
                        <a:spcBef>
                          <a:spcPts val="0"/>
                        </a:spcBef>
                        <a:spcAft>
                          <a:spcPts val="0"/>
                        </a:spcAft>
                        <a:buNone/>
                      </a:pPr>
                      <a:r>
                        <a:rPr b="0" lang="en-US" sz="1200" u="none" cap="none" strike="noStrike">
                          <a:latin typeface="Arial"/>
                          <a:ea typeface="Arial"/>
                          <a:cs typeface="Arial"/>
                          <a:sym typeface="Arial"/>
                        </a:rPr>
                        <a:t>Less than</a:t>
                      </a:r>
                      <a:endParaRPr/>
                    </a:p>
                    <a:p>
                      <a:pPr indent="0" lvl="0" marL="0" marR="0" rtl="0" algn="ctr">
                        <a:spcBef>
                          <a:spcPts val="0"/>
                        </a:spcBef>
                        <a:spcAft>
                          <a:spcPts val="0"/>
                        </a:spcAft>
                        <a:buNone/>
                      </a:pPr>
                      <a:r>
                        <a:rPr b="0" lang="en-US" sz="1200" u="none" cap="none" strike="noStrike">
                          <a:latin typeface="Arial"/>
                          <a:ea typeface="Arial"/>
                          <a:cs typeface="Arial"/>
                          <a:sym typeface="Arial"/>
                        </a:rPr>
                        <a:t> 25 g</a:t>
                      </a:r>
                      <a:endParaRPr/>
                    </a:p>
                  </a:txBody>
                  <a:tcPr marT="18575" marB="18575" marR="61950" marL="3097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200" u="none" cap="none" strike="noStrike">
                          <a:latin typeface="Arial"/>
                          <a:ea typeface="Arial"/>
                          <a:cs typeface="Arial"/>
                          <a:sym typeface="Arial"/>
                        </a:rPr>
                        <a:t>Misdemeanor</a:t>
                      </a:r>
                      <a:endParaRPr b="0" sz="1200" u="none" cap="none" strike="noStrike">
                        <a:latin typeface="Arial"/>
                        <a:ea typeface="Arial"/>
                        <a:cs typeface="Arial"/>
                        <a:sym typeface="Arial"/>
                      </a:endParaRPr>
                    </a:p>
                  </a:txBody>
                  <a:tcPr marT="18575" marB="18575" marR="61950" marL="3097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200" u="none" cap="none" strike="noStrike">
                          <a:latin typeface="Arial"/>
                          <a:ea typeface="Arial"/>
                          <a:cs typeface="Arial"/>
                          <a:sym typeface="Arial"/>
                        </a:rPr>
                        <a:t>1 year</a:t>
                      </a:r>
                      <a:endParaRPr/>
                    </a:p>
                  </a:txBody>
                  <a:tcPr marT="18575" marB="18575" marR="61950" marL="3097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200" u="none" cap="none" strike="noStrike">
                          <a:latin typeface="Arial"/>
                          <a:ea typeface="Arial"/>
                          <a:cs typeface="Arial"/>
                          <a:sym typeface="Arial"/>
                        </a:rPr>
                        <a:t>$ 1,000</a:t>
                      </a:r>
                      <a:endParaRPr/>
                    </a:p>
                  </a:txBody>
                  <a:tcPr marT="18575" marB="18575" marR="61950" marL="3097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r>
              <a:tr h="437450">
                <a:tc>
                  <a:txBody>
                    <a:bodyPr/>
                    <a:lstStyle/>
                    <a:p>
                      <a:pPr indent="0" lvl="0" marL="0" marR="0" rtl="0" algn="ctr">
                        <a:spcBef>
                          <a:spcPts val="0"/>
                        </a:spcBef>
                        <a:spcAft>
                          <a:spcPts val="0"/>
                        </a:spcAft>
                        <a:buNone/>
                      </a:pPr>
                      <a:r>
                        <a:rPr b="0" lang="en-US" sz="1200" u="none" cap="none" strike="noStrike">
                          <a:latin typeface="Arial"/>
                          <a:ea typeface="Arial"/>
                          <a:cs typeface="Arial"/>
                          <a:sym typeface="Arial"/>
                        </a:rPr>
                        <a:t>25 g - 4 oz.</a:t>
                      </a:r>
                      <a:endParaRPr b="0" sz="1200" u="none" cap="none" strike="noStrike">
                        <a:latin typeface="Arial"/>
                        <a:ea typeface="Arial"/>
                        <a:cs typeface="Arial"/>
                        <a:sym typeface="Arial"/>
                      </a:endParaRPr>
                    </a:p>
                  </a:txBody>
                  <a:tcPr marT="18575" marB="18575" marR="61950" marL="3097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200" u="none" cap="none" strike="noStrike">
                          <a:latin typeface="Arial"/>
                          <a:ea typeface="Arial"/>
                          <a:cs typeface="Arial"/>
                          <a:sym typeface="Arial"/>
                        </a:rPr>
                        <a:t>Felony</a:t>
                      </a:r>
                      <a:endParaRPr b="0" sz="1200" u="none" cap="none" strike="noStrike">
                        <a:latin typeface="Arial"/>
                        <a:ea typeface="Arial"/>
                        <a:cs typeface="Arial"/>
                        <a:sym typeface="Arial"/>
                      </a:endParaRPr>
                    </a:p>
                  </a:txBody>
                  <a:tcPr marT="18575" marB="18575" marR="61950" marL="3097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200" u="none" cap="none" strike="noStrike">
                          <a:latin typeface="Arial"/>
                          <a:ea typeface="Arial"/>
                          <a:cs typeface="Arial"/>
                          <a:sym typeface="Arial"/>
                        </a:rPr>
                        <a:t>4 years</a:t>
                      </a:r>
                      <a:endParaRPr/>
                    </a:p>
                  </a:txBody>
                  <a:tcPr marT="18575" marB="18575" marR="61950" marL="3097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200" u="none" cap="none" strike="noStrike">
                          <a:latin typeface="Arial"/>
                          <a:ea typeface="Arial"/>
                          <a:cs typeface="Arial"/>
                          <a:sym typeface="Arial"/>
                        </a:rPr>
                        <a:t>$ 5,000</a:t>
                      </a:r>
                      <a:endParaRPr/>
                    </a:p>
                  </a:txBody>
                  <a:tcPr marT="18575" marB="18575" marR="61950" marL="3097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r>
              <a:tr h="437450">
                <a:tc>
                  <a:txBody>
                    <a:bodyPr/>
                    <a:lstStyle/>
                    <a:p>
                      <a:pPr indent="0" lvl="0" marL="0" marR="0" rtl="0" algn="ctr">
                        <a:spcBef>
                          <a:spcPts val="0"/>
                        </a:spcBef>
                        <a:spcAft>
                          <a:spcPts val="0"/>
                        </a:spcAft>
                        <a:buNone/>
                      </a:pPr>
                      <a:r>
                        <a:rPr b="0" lang="en-US" sz="1200" u="none" cap="none" strike="noStrike">
                          <a:latin typeface="Arial"/>
                          <a:ea typeface="Arial"/>
                          <a:cs typeface="Arial"/>
                          <a:sym typeface="Arial"/>
                        </a:rPr>
                        <a:t>4 oz. - 1 lb.</a:t>
                      </a:r>
                      <a:endParaRPr b="0" sz="1200" u="none" cap="none" strike="noStrike">
                        <a:latin typeface="Arial"/>
                        <a:ea typeface="Arial"/>
                        <a:cs typeface="Arial"/>
                        <a:sym typeface="Arial"/>
                      </a:endParaRPr>
                    </a:p>
                  </a:txBody>
                  <a:tcPr marT="18575" marB="18575" marR="61950" marL="3097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200" u="none" cap="none" strike="noStrike">
                          <a:latin typeface="Arial"/>
                          <a:ea typeface="Arial"/>
                          <a:cs typeface="Arial"/>
                          <a:sym typeface="Arial"/>
                        </a:rPr>
                        <a:t>Felony</a:t>
                      </a:r>
                      <a:endParaRPr b="0" sz="1200" u="none" cap="none" strike="noStrike">
                        <a:latin typeface="Arial"/>
                        <a:ea typeface="Arial"/>
                        <a:cs typeface="Arial"/>
                        <a:sym typeface="Arial"/>
                      </a:endParaRPr>
                    </a:p>
                  </a:txBody>
                  <a:tcPr marT="18575" marB="18575" marR="61950" marL="3097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200" u="none" cap="none" strike="noStrike">
                          <a:latin typeface="Arial"/>
                          <a:ea typeface="Arial"/>
                          <a:cs typeface="Arial"/>
                          <a:sym typeface="Arial"/>
                        </a:rPr>
                        <a:t>7 years</a:t>
                      </a:r>
                      <a:endParaRPr/>
                    </a:p>
                  </a:txBody>
                  <a:tcPr marT="18575" marB="18575" marR="61950" marL="3097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200" u="none" cap="none" strike="noStrike">
                          <a:latin typeface="Arial"/>
                          <a:ea typeface="Arial"/>
                          <a:cs typeface="Arial"/>
                          <a:sym typeface="Arial"/>
                        </a:rPr>
                        <a:t>$ 5,000</a:t>
                      </a:r>
                      <a:endParaRPr/>
                    </a:p>
                  </a:txBody>
                  <a:tcPr marT="18575" marB="18575" marR="61950" marL="3097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r>
              <a:tr h="724550">
                <a:tc>
                  <a:txBody>
                    <a:bodyPr/>
                    <a:lstStyle/>
                    <a:p>
                      <a:pPr indent="0" lvl="0" marL="0" marR="0" rtl="0" algn="ctr">
                        <a:spcBef>
                          <a:spcPts val="0"/>
                        </a:spcBef>
                        <a:spcAft>
                          <a:spcPts val="0"/>
                        </a:spcAft>
                        <a:buNone/>
                      </a:pPr>
                      <a:r>
                        <a:rPr b="0" lang="en-US" sz="1200" u="none" cap="none" strike="noStrike">
                          <a:latin typeface="Arial"/>
                          <a:ea typeface="Arial"/>
                          <a:cs typeface="Arial"/>
                          <a:sym typeface="Arial"/>
                        </a:rPr>
                        <a:t>More 1 lb.</a:t>
                      </a:r>
                      <a:endParaRPr b="0" sz="1200" u="none" cap="none" strike="noStrike">
                        <a:latin typeface="Arial"/>
                        <a:ea typeface="Arial"/>
                        <a:cs typeface="Arial"/>
                        <a:sym typeface="Arial"/>
                      </a:endParaRPr>
                    </a:p>
                  </a:txBody>
                  <a:tcPr marT="18575" marB="18575" marR="61950" marL="3097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200" u="none" cap="none" strike="noStrike">
                          <a:latin typeface="Arial"/>
                          <a:ea typeface="Arial"/>
                          <a:cs typeface="Arial"/>
                          <a:sym typeface="Arial"/>
                        </a:rPr>
                        <a:t>Felony</a:t>
                      </a:r>
                      <a:endParaRPr b="0" sz="1200" u="none" cap="none" strike="noStrike">
                        <a:latin typeface="Arial"/>
                        <a:ea typeface="Arial"/>
                        <a:cs typeface="Arial"/>
                        <a:sym typeface="Arial"/>
                      </a:endParaRPr>
                    </a:p>
                  </a:txBody>
                  <a:tcPr marT="18575" marB="18575" marR="61950" marL="3097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200" u="none" cap="none" strike="noStrike">
                          <a:latin typeface="Arial"/>
                          <a:ea typeface="Arial"/>
                          <a:cs typeface="Arial"/>
                          <a:sym typeface="Arial"/>
                        </a:rPr>
                        <a:t>15 years</a:t>
                      </a:r>
                      <a:endParaRPr/>
                    </a:p>
                  </a:txBody>
                  <a:tcPr marT="18575" marB="18575" marR="61950" marL="3097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200" u="none" cap="none" strike="noStrike">
                          <a:latin typeface="Arial"/>
                          <a:ea typeface="Arial"/>
                          <a:cs typeface="Arial"/>
                          <a:sym typeface="Arial"/>
                        </a:rPr>
                        <a:t>$ 15,000</a:t>
                      </a:r>
                      <a:endParaRPr/>
                    </a:p>
                  </a:txBody>
                  <a:tcPr marT="18575" marB="18575" marR="61950" marL="3097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r>
              <a:tr h="741050">
                <a:tc>
                  <a:txBody>
                    <a:bodyPr/>
                    <a:lstStyle/>
                    <a:p>
                      <a:pPr indent="0" lvl="0" marL="0" marR="0" rtl="0" algn="ctr">
                        <a:spcBef>
                          <a:spcPts val="0"/>
                        </a:spcBef>
                        <a:spcAft>
                          <a:spcPts val="0"/>
                        </a:spcAft>
                        <a:buNone/>
                      </a:pPr>
                      <a:r>
                        <a:rPr b="0" lang="en-US" sz="1200" u="none" cap="none" strike="noStrike">
                          <a:latin typeface="Arial"/>
                          <a:ea typeface="Arial"/>
                          <a:cs typeface="Arial"/>
                          <a:sym typeface="Arial"/>
                        </a:rPr>
                        <a:t>Using a child to assist</a:t>
                      </a:r>
                      <a:endParaRPr/>
                    </a:p>
                  </a:txBody>
                  <a:tcPr marT="18575" marB="18575" marR="61950" marL="3097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200" u="none" cap="none" strike="noStrike">
                          <a:latin typeface="Arial"/>
                          <a:ea typeface="Arial"/>
                          <a:cs typeface="Arial"/>
                          <a:sym typeface="Arial"/>
                        </a:rPr>
                        <a:t>Felony</a:t>
                      </a:r>
                      <a:endParaRPr b="0" sz="1200" u="none" cap="none" strike="noStrike">
                        <a:latin typeface="Arial"/>
                        <a:ea typeface="Arial"/>
                        <a:cs typeface="Arial"/>
                        <a:sym typeface="Arial"/>
                      </a:endParaRPr>
                    </a:p>
                  </a:txBody>
                  <a:tcPr marT="18575" marB="18575" marR="61950" marL="3097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200" u="none" cap="none" strike="noStrike">
                          <a:latin typeface="Arial"/>
                          <a:ea typeface="Arial"/>
                          <a:cs typeface="Arial"/>
                          <a:sym typeface="Arial"/>
                        </a:rPr>
                        <a:t>4 years</a:t>
                      </a:r>
                      <a:endParaRPr/>
                    </a:p>
                  </a:txBody>
                  <a:tcPr marT="18575" marB="18575" marR="61950" marL="3097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200" u="none" cap="none" strike="noStrike">
                          <a:latin typeface="Arial"/>
                          <a:ea typeface="Arial"/>
                          <a:cs typeface="Arial"/>
                          <a:sym typeface="Arial"/>
                        </a:rPr>
                        <a:t>$ 5,000</a:t>
                      </a:r>
                      <a:endParaRPr/>
                    </a:p>
                  </a:txBody>
                  <a:tcPr marT="18575" marB="18575" marR="61950" marL="3097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r>
              <a:tr h="437450">
                <a:tc>
                  <a:txBody>
                    <a:bodyPr/>
                    <a:lstStyle/>
                    <a:p>
                      <a:pPr indent="0" lvl="0" marL="0" marR="0" rtl="0" algn="ctr">
                        <a:spcBef>
                          <a:spcPts val="0"/>
                        </a:spcBef>
                        <a:spcAft>
                          <a:spcPts val="0"/>
                        </a:spcAft>
                        <a:buNone/>
                      </a:pPr>
                      <a:r>
                        <a:rPr b="0" lang="en-US" sz="1200" u="none" cap="none" strike="noStrike">
                          <a:latin typeface="Arial"/>
                          <a:ea typeface="Arial"/>
                          <a:cs typeface="Arial"/>
                          <a:sym typeface="Arial"/>
                        </a:rPr>
                        <a:t>To a minor</a:t>
                      </a:r>
                      <a:endParaRPr/>
                    </a:p>
                  </a:txBody>
                  <a:tcPr marT="18575" marB="18575" marR="61950" marL="3097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200" u="none" cap="none" strike="noStrike">
                          <a:latin typeface="Arial"/>
                          <a:ea typeface="Arial"/>
                          <a:cs typeface="Arial"/>
                          <a:sym typeface="Arial"/>
                        </a:rPr>
                        <a:t>Felony</a:t>
                      </a:r>
                      <a:endParaRPr b="0" sz="1200" u="none" cap="none" strike="noStrike">
                        <a:latin typeface="Arial"/>
                        <a:ea typeface="Arial"/>
                        <a:cs typeface="Arial"/>
                        <a:sym typeface="Arial"/>
                      </a:endParaRPr>
                    </a:p>
                  </a:txBody>
                  <a:tcPr marT="18575" marB="18575" marR="61950" marL="3097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200" u="none" cap="none" strike="noStrike">
                          <a:latin typeface="Arial"/>
                          <a:ea typeface="Arial"/>
                          <a:cs typeface="Arial"/>
                          <a:sym typeface="Arial"/>
                        </a:rPr>
                        <a:t>7 years</a:t>
                      </a:r>
                      <a:endParaRPr/>
                    </a:p>
                  </a:txBody>
                  <a:tcPr marT="18575" marB="18575" marR="61950" marL="3097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200" u="none" cap="none" strike="noStrike">
                          <a:latin typeface="Arial"/>
                          <a:ea typeface="Arial"/>
                          <a:cs typeface="Arial"/>
                          <a:sym typeface="Arial"/>
                        </a:rPr>
                        <a:t>$ 5,000</a:t>
                      </a:r>
                      <a:endParaRPr/>
                    </a:p>
                  </a:txBody>
                  <a:tcPr marT="18575" marB="18575" marR="61950" marL="3097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17"/>
          <p:cNvSpPr txBox="1"/>
          <p:nvPr>
            <p:ph type="title"/>
          </p:nvPr>
        </p:nvSpPr>
        <p:spPr>
          <a:xfrm>
            <a:off x="426128" y="408372"/>
            <a:ext cx="8260672" cy="1039427"/>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6B7C72"/>
              </a:buClr>
              <a:buSzPts val="3500"/>
              <a:buFont typeface="Book Antiqua"/>
              <a:buNone/>
            </a:pPr>
            <a:r>
              <a:rPr lang="en-US"/>
              <a:t>MARIJUANA AND ITS LEGALITY</a:t>
            </a:r>
            <a:br>
              <a:rPr lang="en-US"/>
            </a:br>
            <a:r>
              <a:rPr lang="en-US" sz="2000"/>
              <a:t>TRAFFICKING, CULTIVATION, AND CONCENTRATES</a:t>
            </a:r>
            <a:endParaRPr sz="2000"/>
          </a:p>
        </p:txBody>
      </p:sp>
      <p:graphicFrame>
        <p:nvGraphicFramePr>
          <p:cNvPr id="242" name="Google Shape;242;p17"/>
          <p:cNvGraphicFramePr/>
          <p:nvPr/>
        </p:nvGraphicFramePr>
        <p:xfrm>
          <a:off x="381000" y="1676400"/>
          <a:ext cx="3000000" cy="3000000"/>
        </p:xfrm>
        <a:graphic>
          <a:graphicData uri="http://schemas.openxmlformats.org/drawingml/2006/table">
            <a:tbl>
              <a:tblPr>
                <a:noFill/>
                <a:tableStyleId>{BBDE71D3-81E7-4B2F-B7D8-8EE6D465AAE0}</a:tableStyleId>
              </a:tblPr>
              <a:tblGrid>
                <a:gridCol w="3438925"/>
                <a:gridCol w="1825200"/>
                <a:gridCol w="1368900"/>
                <a:gridCol w="1825200"/>
              </a:tblGrid>
              <a:tr h="290250">
                <a:tc gridSpan="4">
                  <a:txBody>
                    <a:bodyPr/>
                    <a:lstStyle/>
                    <a:p>
                      <a:pPr indent="0" lvl="0" marL="0" marR="0" rtl="0" algn="ctr">
                        <a:spcBef>
                          <a:spcPts val="0"/>
                        </a:spcBef>
                        <a:spcAft>
                          <a:spcPts val="0"/>
                        </a:spcAft>
                        <a:buNone/>
                      </a:pPr>
                      <a:r>
                        <a:rPr b="0" lang="en-US" sz="1500" u="none" cap="none" strike="noStrike">
                          <a:solidFill>
                            <a:srgbClr val="222222"/>
                          </a:solidFill>
                          <a:latin typeface="Arial"/>
                          <a:ea typeface="Arial"/>
                          <a:cs typeface="Arial"/>
                          <a:sym typeface="Arial"/>
                        </a:rPr>
                        <a:t>Trafficking</a:t>
                      </a:r>
                      <a:endParaRPr/>
                    </a:p>
                  </a:txBody>
                  <a:tcPr marT="23625" marB="23625" marR="78725" marL="39350">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C5E5BD"/>
                    </a:solidFill>
                  </a:tcPr>
                </a:tc>
                <a:tc hMerge="1"/>
                <a:tc hMerge="1"/>
                <a:tc hMerge="1"/>
              </a:tr>
              <a:tr h="530825">
                <a:tc>
                  <a:txBody>
                    <a:bodyPr/>
                    <a:lstStyle/>
                    <a:p>
                      <a:pPr indent="0" lvl="0" marL="0" marR="0" rtl="0" algn="ctr">
                        <a:spcBef>
                          <a:spcPts val="0"/>
                        </a:spcBef>
                        <a:spcAft>
                          <a:spcPts val="0"/>
                        </a:spcAft>
                        <a:buNone/>
                      </a:pPr>
                      <a:r>
                        <a:rPr b="0" lang="en-US" sz="1500" u="none" cap="none" strike="noStrike">
                          <a:latin typeface="Arial"/>
                          <a:ea typeface="Arial"/>
                          <a:cs typeface="Arial"/>
                          <a:sym typeface="Arial"/>
                        </a:rPr>
                        <a:t>Any amount</a:t>
                      </a:r>
                      <a:endParaRPr/>
                    </a:p>
                  </a:txBody>
                  <a:tcPr marT="23625" marB="23625" marR="78725" marL="39350">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500" u="none" cap="none" strike="noStrike">
                          <a:latin typeface="Arial"/>
                          <a:ea typeface="Arial"/>
                          <a:cs typeface="Arial"/>
                          <a:sym typeface="Arial"/>
                        </a:rPr>
                        <a:t>Felony</a:t>
                      </a:r>
                      <a:endParaRPr b="0" sz="1500" u="none" cap="none" strike="noStrike">
                        <a:latin typeface="Arial"/>
                        <a:ea typeface="Arial"/>
                        <a:cs typeface="Arial"/>
                        <a:sym typeface="Arial"/>
                      </a:endParaRPr>
                    </a:p>
                  </a:txBody>
                  <a:tcPr marT="23625" marB="23625" marR="78725" marL="39350">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500" u="none" cap="none" strike="noStrike">
                          <a:latin typeface="Arial"/>
                          <a:ea typeface="Arial"/>
                          <a:cs typeface="Arial"/>
                          <a:sym typeface="Arial"/>
                        </a:rPr>
                        <a:t>15* - 25 years</a:t>
                      </a:r>
                      <a:endParaRPr/>
                    </a:p>
                  </a:txBody>
                  <a:tcPr marT="23625" marB="23625" marR="78725" marL="39350">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500" u="none" cap="none" strike="noStrike">
                          <a:latin typeface="Arial"/>
                          <a:ea typeface="Arial"/>
                          <a:cs typeface="Arial"/>
                          <a:sym typeface="Arial"/>
                        </a:rPr>
                        <a:t>$ 0</a:t>
                      </a:r>
                      <a:endParaRPr/>
                    </a:p>
                  </a:txBody>
                  <a:tcPr marT="23625" marB="23625" marR="78725" marL="39350">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r>
              <a:tr h="290250">
                <a:tc gridSpan="4">
                  <a:txBody>
                    <a:bodyPr/>
                    <a:lstStyle/>
                    <a:p>
                      <a:pPr indent="0" lvl="0" marL="0" marR="0" rtl="0" algn="ctr">
                        <a:spcBef>
                          <a:spcPts val="0"/>
                        </a:spcBef>
                        <a:spcAft>
                          <a:spcPts val="0"/>
                        </a:spcAft>
                        <a:buNone/>
                      </a:pPr>
                      <a:r>
                        <a:rPr b="0" lang="en-US" sz="1500" u="none" cap="none" strike="noStrike">
                          <a:latin typeface="Arial"/>
                          <a:ea typeface="Arial"/>
                          <a:cs typeface="Arial"/>
                          <a:sym typeface="Arial"/>
                        </a:rPr>
                        <a:t>* Mandatory minimum sentence</a:t>
                      </a:r>
                      <a:endParaRPr/>
                    </a:p>
                  </a:txBody>
                  <a:tcPr marT="23625" marB="23625" marR="78725" marL="39350">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hMerge="1"/>
                <a:tc hMerge="1"/>
                <a:tc hMerge="1"/>
              </a:tr>
              <a:tr h="290250">
                <a:tc gridSpan="4">
                  <a:txBody>
                    <a:bodyPr/>
                    <a:lstStyle/>
                    <a:p>
                      <a:pPr indent="0" lvl="0" marL="0" marR="0" rtl="0" algn="ctr">
                        <a:spcBef>
                          <a:spcPts val="0"/>
                        </a:spcBef>
                        <a:spcAft>
                          <a:spcPts val="0"/>
                        </a:spcAft>
                        <a:buNone/>
                      </a:pPr>
                      <a:r>
                        <a:rPr b="0" lang="en-US" sz="1500" u="none" cap="none" strike="noStrike">
                          <a:solidFill>
                            <a:srgbClr val="222222"/>
                          </a:solidFill>
                          <a:latin typeface="Arial"/>
                          <a:ea typeface="Arial"/>
                          <a:cs typeface="Arial"/>
                          <a:sym typeface="Arial"/>
                        </a:rPr>
                        <a:t>Cultivation</a:t>
                      </a:r>
                      <a:endParaRPr/>
                    </a:p>
                  </a:txBody>
                  <a:tcPr marT="23625" marB="23625" marR="78725" marL="39350">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C5E5BD"/>
                    </a:solidFill>
                  </a:tcPr>
                </a:tc>
                <a:tc hMerge="1"/>
                <a:tc hMerge="1"/>
                <a:tc hMerge="1"/>
              </a:tr>
              <a:tr h="530825">
                <a:tc>
                  <a:txBody>
                    <a:bodyPr/>
                    <a:lstStyle/>
                    <a:p>
                      <a:pPr indent="0" lvl="0" marL="0" marR="0" rtl="0" algn="ctr">
                        <a:spcBef>
                          <a:spcPts val="0"/>
                        </a:spcBef>
                        <a:spcAft>
                          <a:spcPts val="0"/>
                        </a:spcAft>
                        <a:buNone/>
                      </a:pPr>
                      <a:r>
                        <a:rPr b="0" lang="en-US" sz="1500" u="none" cap="none" strike="noStrike">
                          <a:latin typeface="Arial"/>
                          <a:ea typeface="Arial"/>
                          <a:cs typeface="Arial"/>
                          <a:sym typeface="Arial"/>
                        </a:rPr>
                        <a:t>Any amount*</a:t>
                      </a:r>
                      <a:endParaRPr/>
                    </a:p>
                  </a:txBody>
                  <a:tcPr marT="23625" marB="23625" marR="78725" marL="39350">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500" u="none" cap="none" strike="noStrike">
                          <a:latin typeface="Arial"/>
                          <a:ea typeface="Arial"/>
                          <a:cs typeface="Arial"/>
                          <a:sym typeface="Arial"/>
                        </a:rPr>
                        <a:t>Misdemeanor</a:t>
                      </a:r>
                      <a:endParaRPr b="0" sz="1500" u="none" cap="none" strike="noStrike">
                        <a:latin typeface="Arial"/>
                        <a:ea typeface="Arial"/>
                        <a:cs typeface="Arial"/>
                        <a:sym typeface="Arial"/>
                      </a:endParaRPr>
                    </a:p>
                  </a:txBody>
                  <a:tcPr marT="23625" marB="23625" marR="78725" marL="39350">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500" u="none" cap="none" strike="noStrike">
                          <a:latin typeface="Arial"/>
                          <a:ea typeface="Arial"/>
                          <a:cs typeface="Arial"/>
                          <a:sym typeface="Arial"/>
                        </a:rPr>
                        <a:t>1 year</a:t>
                      </a:r>
                      <a:endParaRPr/>
                    </a:p>
                  </a:txBody>
                  <a:tcPr marT="23625" marB="23625" marR="78725" marL="39350">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500" u="none" cap="none" strike="noStrike">
                          <a:latin typeface="Arial"/>
                          <a:ea typeface="Arial"/>
                          <a:cs typeface="Arial"/>
                          <a:sym typeface="Arial"/>
                        </a:rPr>
                        <a:t>$ 1,000</a:t>
                      </a:r>
                      <a:endParaRPr/>
                    </a:p>
                  </a:txBody>
                  <a:tcPr marT="23625" marB="23625" marR="78725" marL="39350">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r>
              <a:tr h="530825">
                <a:tc gridSpan="4">
                  <a:txBody>
                    <a:bodyPr/>
                    <a:lstStyle/>
                    <a:p>
                      <a:pPr indent="0" lvl="0" marL="0" marR="0" rtl="0" algn="ctr">
                        <a:spcBef>
                          <a:spcPts val="0"/>
                        </a:spcBef>
                        <a:spcAft>
                          <a:spcPts val="0"/>
                        </a:spcAft>
                        <a:buNone/>
                      </a:pPr>
                      <a:r>
                        <a:rPr b="0" lang="en-US" sz="1500" u="none" cap="none" strike="noStrike">
                          <a:latin typeface="Arial"/>
                          <a:ea typeface="Arial"/>
                          <a:cs typeface="Arial"/>
                          <a:sym typeface="Arial"/>
                        </a:rPr>
                        <a:t>* Cultivating marijuana is also possessing marijuana under current case law. </a:t>
                      </a:r>
                      <a:endParaRPr/>
                    </a:p>
                  </a:txBody>
                  <a:tcPr marT="23625" marB="23625" marR="78725" marL="39350">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hMerge="1"/>
                <a:tc hMerge="1"/>
                <a:tc hMerge="1"/>
              </a:tr>
              <a:tr h="290250">
                <a:tc gridSpan="4">
                  <a:txBody>
                    <a:bodyPr/>
                    <a:lstStyle/>
                    <a:p>
                      <a:pPr indent="0" lvl="0" marL="0" marR="0" rtl="0" algn="ctr">
                        <a:spcBef>
                          <a:spcPts val="0"/>
                        </a:spcBef>
                        <a:spcAft>
                          <a:spcPts val="0"/>
                        </a:spcAft>
                        <a:buNone/>
                      </a:pPr>
                      <a:r>
                        <a:rPr b="0" lang="en-US" sz="1500" u="none" cap="none" strike="noStrike">
                          <a:solidFill>
                            <a:srgbClr val="222222"/>
                          </a:solidFill>
                          <a:latin typeface="Arial"/>
                          <a:ea typeface="Arial"/>
                          <a:cs typeface="Arial"/>
                          <a:sym typeface="Arial"/>
                        </a:rPr>
                        <a:t>Hash &amp; Concentrates</a:t>
                      </a:r>
                      <a:endParaRPr/>
                    </a:p>
                  </a:txBody>
                  <a:tcPr marT="23625" marB="23625" marR="78725" marL="39350">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C5E5BD"/>
                    </a:solidFill>
                  </a:tcPr>
                </a:tc>
                <a:tc hMerge="1"/>
                <a:tc hMerge="1"/>
                <a:tc hMerge="1"/>
              </a:tr>
              <a:tr h="530825">
                <a:tc>
                  <a:txBody>
                    <a:bodyPr/>
                    <a:lstStyle/>
                    <a:p>
                      <a:pPr indent="0" lvl="0" marL="0" marR="0" rtl="0" algn="ctr">
                        <a:spcBef>
                          <a:spcPts val="0"/>
                        </a:spcBef>
                        <a:spcAft>
                          <a:spcPts val="0"/>
                        </a:spcAft>
                        <a:buNone/>
                      </a:pPr>
                      <a:r>
                        <a:rPr b="0" lang="en-US" sz="1500" u="none" cap="none" strike="noStrike">
                          <a:latin typeface="Arial"/>
                          <a:ea typeface="Arial"/>
                          <a:cs typeface="Arial"/>
                          <a:sym typeface="Arial"/>
                        </a:rPr>
                        <a:t>Possession </a:t>
                      </a:r>
                      <a:endParaRPr b="0" sz="1500" u="none" cap="none" strike="noStrike">
                        <a:latin typeface="Arial"/>
                        <a:ea typeface="Arial"/>
                        <a:cs typeface="Arial"/>
                        <a:sym typeface="Arial"/>
                      </a:endParaRPr>
                    </a:p>
                    <a:p>
                      <a:pPr indent="0" lvl="0" marL="0" marR="0" rtl="0" algn="ctr">
                        <a:spcBef>
                          <a:spcPts val="0"/>
                        </a:spcBef>
                        <a:spcAft>
                          <a:spcPts val="0"/>
                        </a:spcAft>
                        <a:buNone/>
                      </a:pPr>
                      <a:r>
                        <a:rPr b="0" lang="en-US" sz="1500" u="none" cap="none" strike="noStrike">
                          <a:latin typeface="Arial"/>
                          <a:ea typeface="Arial"/>
                          <a:cs typeface="Arial"/>
                          <a:sym typeface="Arial"/>
                        </a:rPr>
                        <a:t>of up to 1/4 oz.</a:t>
                      </a:r>
                      <a:endParaRPr b="0" sz="1500" u="none" cap="none" strike="noStrike">
                        <a:latin typeface="Arial"/>
                        <a:ea typeface="Arial"/>
                        <a:cs typeface="Arial"/>
                        <a:sym typeface="Arial"/>
                      </a:endParaRPr>
                    </a:p>
                  </a:txBody>
                  <a:tcPr marT="23625" marB="23625" marR="78725" marL="39350">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500" u="none" cap="none" strike="noStrike">
                          <a:latin typeface="Arial"/>
                          <a:ea typeface="Arial"/>
                          <a:cs typeface="Arial"/>
                          <a:sym typeface="Arial"/>
                        </a:rPr>
                        <a:t>Misdemeanor</a:t>
                      </a:r>
                      <a:endParaRPr b="0" sz="1500" u="none" cap="none" strike="noStrike">
                        <a:latin typeface="Arial"/>
                        <a:ea typeface="Arial"/>
                        <a:cs typeface="Arial"/>
                        <a:sym typeface="Arial"/>
                      </a:endParaRPr>
                    </a:p>
                  </a:txBody>
                  <a:tcPr marT="23625" marB="23625" marR="78725" marL="39350">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500" u="none" cap="none" strike="noStrike">
                          <a:latin typeface="Arial"/>
                          <a:ea typeface="Arial"/>
                          <a:cs typeface="Arial"/>
                          <a:sym typeface="Arial"/>
                        </a:rPr>
                        <a:t>1 year</a:t>
                      </a:r>
                      <a:endParaRPr/>
                    </a:p>
                  </a:txBody>
                  <a:tcPr marT="23625" marB="23625" marR="78725" marL="39350">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500" u="none" cap="none" strike="noStrike">
                          <a:latin typeface="Arial"/>
                          <a:ea typeface="Arial"/>
                          <a:cs typeface="Arial"/>
                          <a:sym typeface="Arial"/>
                        </a:rPr>
                        <a:t>$ 1,000</a:t>
                      </a:r>
                      <a:endParaRPr/>
                    </a:p>
                  </a:txBody>
                  <a:tcPr marT="23625" marB="23625" marR="78725" marL="39350">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r>
              <a:tr h="530825">
                <a:tc>
                  <a:txBody>
                    <a:bodyPr/>
                    <a:lstStyle/>
                    <a:p>
                      <a:pPr indent="0" lvl="0" marL="0" marR="0" rtl="0" algn="ctr">
                        <a:spcBef>
                          <a:spcPts val="0"/>
                        </a:spcBef>
                        <a:spcAft>
                          <a:spcPts val="0"/>
                        </a:spcAft>
                        <a:buNone/>
                      </a:pPr>
                      <a:r>
                        <a:rPr b="0" lang="en-US" sz="1500" u="none" cap="none" strike="noStrike">
                          <a:latin typeface="Arial"/>
                          <a:ea typeface="Arial"/>
                          <a:cs typeface="Arial"/>
                          <a:sym typeface="Arial"/>
                        </a:rPr>
                        <a:t>Possession </a:t>
                      </a:r>
                      <a:endParaRPr b="0" sz="1500" u="none" cap="none" strike="noStrike">
                        <a:latin typeface="Arial"/>
                        <a:ea typeface="Arial"/>
                        <a:cs typeface="Arial"/>
                        <a:sym typeface="Arial"/>
                      </a:endParaRPr>
                    </a:p>
                    <a:p>
                      <a:pPr indent="0" lvl="0" marL="0" marR="0" rtl="0" algn="ctr">
                        <a:spcBef>
                          <a:spcPts val="0"/>
                        </a:spcBef>
                        <a:spcAft>
                          <a:spcPts val="0"/>
                        </a:spcAft>
                        <a:buNone/>
                      </a:pPr>
                      <a:r>
                        <a:rPr b="0" lang="en-US" sz="1500" u="none" cap="none" strike="noStrike">
                          <a:latin typeface="Arial"/>
                          <a:ea typeface="Arial"/>
                          <a:cs typeface="Arial"/>
                          <a:sym typeface="Arial"/>
                        </a:rPr>
                        <a:t>Of 1/4 - 1 oz.</a:t>
                      </a:r>
                      <a:endParaRPr b="0" sz="1500" u="none" cap="none" strike="noStrike">
                        <a:latin typeface="Arial"/>
                        <a:ea typeface="Arial"/>
                        <a:cs typeface="Arial"/>
                        <a:sym typeface="Arial"/>
                      </a:endParaRPr>
                    </a:p>
                  </a:txBody>
                  <a:tcPr marT="23625" marB="23625" marR="78725" marL="39350">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500" u="none" cap="none" strike="noStrike">
                          <a:latin typeface="Arial"/>
                          <a:ea typeface="Arial"/>
                          <a:cs typeface="Arial"/>
                          <a:sym typeface="Arial"/>
                        </a:rPr>
                        <a:t>Felony</a:t>
                      </a:r>
                      <a:endParaRPr b="0" sz="1500" u="none" cap="none" strike="noStrike">
                        <a:latin typeface="Arial"/>
                        <a:ea typeface="Arial"/>
                        <a:cs typeface="Arial"/>
                        <a:sym typeface="Arial"/>
                      </a:endParaRPr>
                    </a:p>
                  </a:txBody>
                  <a:tcPr marT="23625" marB="23625" marR="78725" marL="39350">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500" u="none" cap="none" strike="noStrike">
                          <a:latin typeface="Arial"/>
                          <a:ea typeface="Arial"/>
                          <a:cs typeface="Arial"/>
                          <a:sym typeface="Arial"/>
                        </a:rPr>
                        <a:t>7 years</a:t>
                      </a:r>
                      <a:endParaRPr/>
                    </a:p>
                  </a:txBody>
                  <a:tcPr marT="23625" marB="23625" marR="78725" marL="39350">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500" u="none" cap="none" strike="noStrike">
                          <a:latin typeface="Arial"/>
                          <a:ea typeface="Arial"/>
                          <a:cs typeface="Arial"/>
                          <a:sym typeface="Arial"/>
                        </a:rPr>
                        <a:t>$ 5,000</a:t>
                      </a:r>
                      <a:endParaRPr/>
                    </a:p>
                  </a:txBody>
                  <a:tcPr marT="23625" marB="23625" marR="78725" marL="39350">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r>
              <a:tr h="530825">
                <a:tc>
                  <a:txBody>
                    <a:bodyPr/>
                    <a:lstStyle/>
                    <a:p>
                      <a:pPr indent="0" lvl="0" marL="0" marR="0" rtl="0" algn="ctr">
                        <a:spcBef>
                          <a:spcPts val="0"/>
                        </a:spcBef>
                        <a:spcAft>
                          <a:spcPts val="0"/>
                        </a:spcAft>
                        <a:buNone/>
                      </a:pPr>
                      <a:r>
                        <a:rPr b="0" lang="en-US" sz="1500" u="none" cap="none" strike="noStrike">
                          <a:latin typeface="Arial"/>
                          <a:ea typeface="Arial"/>
                          <a:cs typeface="Arial"/>
                          <a:sym typeface="Arial"/>
                        </a:rPr>
                        <a:t>Possession </a:t>
                      </a:r>
                      <a:endParaRPr b="0" sz="1500" u="none" cap="none" strike="noStrike">
                        <a:latin typeface="Arial"/>
                        <a:ea typeface="Arial"/>
                        <a:cs typeface="Arial"/>
                        <a:sym typeface="Arial"/>
                      </a:endParaRPr>
                    </a:p>
                    <a:p>
                      <a:pPr indent="0" lvl="0" marL="0" marR="0" rtl="0" algn="ctr">
                        <a:spcBef>
                          <a:spcPts val="0"/>
                        </a:spcBef>
                        <a:spcAft>
                          <a:spcPts val="0"/>
                        </a:spcAft>
                        <a:buNone/>
                      </a:pPr>
                      <a:r>
                        <a:rPr b="0" lang="en-US" sz="1500" u="none" cap="none" strike="noStrike">
                          <a:latin typeface="Arial"/>
                          <a:ea typeface="Arial"/>
                          <a:cs typeface="Arial"/>
                          <a:sym typeface="Arial"/>
                        </a:rPr>
                        <a:t>Of 1 oz. or more</a:t>
                      </a:r>
                      <a:endParaRPr/>
                    </a:p>
                  </a:txBody>
                  <a:tcPr marT="23625" marB="23625" marR="78725" marL="39350">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500" u="none" cap="none" strike="noStrike">
                          <a:latin typeface="Arial"/>
                          <a:ea typeface="Arial"/>
                          <a:cs typeface="Arial"/>
                          <a:sym typeface="Arial"/>
                        </a:rPr>
                        <a:t>Felony</a:t>
                      </a:r>
                      <a:endParaRPr b="0" sz="1500" u="none" cap="none" strike="noStrike">
                        <a:latin typeface="Arial"/>
                        <a:ea typeface="Arial"/>
                        <a:cs typeface="Arial"/>
                        <a:sym typeface="Arial"/>
                      </a:endParaRPr>
                    </a:p>
                  </a:txBody>
                  <a:tcPr marT="23625" marB="23625" marR="78725" marL="39350">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500" u="none" cap="none" strike="noStrike">
                          <a:latin typeface="Arial"/>
                          <a:ea typeface="Arial"/>
                          <a:cs typeface="Arial"/>
                          <a:sym typeface="Arial"/>
                        </a:rPr>
                        <a:t>15 years</a:t>
                      </a:r>
                      <a:endParaRPr/>
                    </a:p>
                  </a:txBody>
                  <a:tcPr marT="23625" marB="23625" marR="78725" marL="39350">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500" u="none" cap="none" strike="noStrike">
                          <a:latin typeface="Arial"/>
                          <a:ea typeface="Arial"/>
                          <a:cs typeface="Arial"/>
                          <a:sym typeface="Arial"/>
                        </a:rPr>
                        <a:t>$ 15,000</a:t>
                      </a:r>
                      <a:endParaRPr/>
                    </a:p>
                  </a:txBody>
                  <a:tcPr marT="23625" marB="23625" marR="78725" marL="39350">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r>
              <a:tr h="530825">
                <a:tc>
                  <a:txBody>
                    <a:bodyPr/>
                    <a:lstStyle/>
                    <a:p>
                      <a:pPr indent="0" lvl="0" marL="0" marR="0" rtl="0" algn="ctr">
                        <a:spcBef>
                          <a:spcPts val="0"/>
                        </a:spcBef>
                        <a:spcAft>
                          <a:spcPts val="0"/>
                        </a:spcAft>
                        <a:buNone/>
                      </a:pPr>
                      <a:r>
                        <a:rPr b="0" lang="en-US" sz="1500" u="none" cap="none" strike="noStrike">
                          <a:latin typeface="Arial"/>
                          <a:ea typeface="Arial"/>
                          <a:cs typeface="Arial"/>
                          <a:sym typeface="Arial"/>
                        </a:rPr>
                        <a:t>Sale</a:t>
                      </a:r>
                      <a:endParaRPr/>
                    </a:p>
                  </a:txBody>
                  <a:tcPr marT="23625" marB="23625" marR="78725" marL="39350">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500" u="none" cap="none" strike="noStrike">
                          <a:latin typeface="Arial"/>
                          <a:ea typeface="Arial"/>
                          <a:cs typeface="Arial"/>
                          <a:sym typeface="Arial"/>
                        </a:rPr>
                        <a:t>Felony</a:t>
                      </a:r>
                      <a:endParaRPr b="0" sz="1500" u="none" cap="none" strike="noStrike">
                        <a:latin typeface="Arial"/>
                        <a:ea typeface="Arial"/>
                        <a:cs typeface="Arial"/>
                        <a:sym typeface="Arial"/>
                      </a:endParaRPr>
                    </a:p>
                  </a:txBody>
                  <a:tcPr marT="23625" marB="23625" marR="78725" marL="39350">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500" u="none" cap="none" strike="noStrike">
                          <a:latin typeface="Arial"/>
                          <a:ea typeface="Arial"/>
                          <a:cs typeface="Arial"/>
                          <a:sym typeface="Arial"/>
                        </a:rPr>
                        <a:t>15 years</a:t>
                      </a:r>
                      <a:endParaRPr/>
                    </a:p>
                  </a:txBody>
                  <a:tcPr marT="23625" marB="23625" marR="78725" marL="39350">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500" u="none" cap="none" strike="noStrike">
                          <a:latin typeface="Arial"/>
                          <a:ea typeface="Arial"/>
                          <a:cs typeface="Arial"/>
                          <a:sym typeface="Arial"/>
                        </a:rPr>
                        <a:t>$ 15,000</a:t>
                      </a:r>
                      <a:endParaRPr/>
                    </a:p>
                  </a:txBody>
                  <a:tcPr marT="23625" marB="23625" marR="78725" marL="39350">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18"/>
          <p:cNvSpPr txBox="1"/>
          <p:nvPr>
            <p:ph type="title"/>
          </p:nvPr>
        </p:nvSpPr>
        <p:spPr>
          <a:xfrm>
            <a:off x="426128" y="408372"/>
            <a:ext cx="8260672" cy="1039427"/>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6B7C72"/>
              </a:buClr>
              <a:buSzPts val="3500"/>
              <a:buFont typeface="Book Antiqua"/>
              <a:buNone/>
            </a:pPr>
            <a:r>
              <a:rPr lang="en-US"/>
              <a:t>MARIJUANA AND ITS LEGALITY</a:t>
            </a:r>
            <a:br>
              <a:rPr lang="en-US"/>
            </a:br>
            <a:r>
              <a:rPr lang="en-US" sz="2000"/>
              <a:t>PARAPHERNALIA, ASSET FORFEITURE AND MISCELLANEOUS</a:t>
            </a:r>
            <a:endParaRPr sz="2000"/>
          </a:p>
        </p:txBody>
      </p:sp>
      <p:graphicFrame>
        <p:nvGraphicFramePr>
          <p:cNvPr id="248" name="Google Shape;248;p18"/>
          <p:cNvGraphicFramePr/>
          <p:nvPr/>
        </p:nvGraphicFramePr>
        <p:xfrm>
          <a:off x="662940" y="1981201"/>
          <a:ext cx="3000000" cy="3000000"/>
        </p:xfrm>
        <a:graphic>
          <a:graphicData uri="http://schemas.openxmlformats.org/drawingml/2006/table">
            <a:tbl>
              <a:tblPr>
                <a:noFill/>
                <a:tableStyleId>{BBDE71D3-81E7-4B2F-B7D8-8EE6D465AAE0}</a:tableStyleId>
              </a:tblPr>
              <a:tblGrid>
                <a:gridCol w="3291850"/>
                <a:gridCol w="1645925"/>
                <a:gridCol w="1234450"/>
                <a:gridCol w="1645925"/>
              </a:tblGrid>
              <a:tr h="441950">
                <a:tc gridSpan="4">
                  <a:txBody>
                    <a:bodyPr/>
                    <a:lstStyle/>
                    <a:p>
                      <a:pPr indent="0" lvl="0" marL="0" marR="0" rtl="0" algn="ctr">
                        <a:spcBef>
                          <a:spcPts val="0"/>
                        </a:spcBef>
                        <a:spcAft>
                          <a:spcPts val="0"/>
                        </a:spcAft>
                        <a:buNone/>
                      </a:pPr>
                      <a:r>
                        <a:rPr b="0" lang="en-US" sz="1800" u="none" cap="none" strike="noStrike">
                          <a:solidFill>
                            <a:srgbClr val="222222"/>
                          </a:solidFill>
                          <a:latin typeface="Arial"/>
                          <a:ea typeface="Arial"/>
                          <a:cs typeface="Arial"/>
                          <a:sym typeface="Arial"/>
                        </a:rPr>
                        <a:t>Paraphernalia</a:t>
                      </a:r>
                      <a:endParaRPr/>
                    </a:p>
                  </a:txBody>
                  <a:tcPr marT="28575" marB="28575" marR="95250" marL="4762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C5E5BD"/>
                    </a:solidFill>
                  </a:tcPr>
                </a:tc>
                <a:tc hMerge="1"/>
                <a:tc hMerge="1"/>
                <a:tc hMerge="1"/>
              </a:tr>
              <a:tr h="1539250">
                <a:tc>
                  <a:txBody>
                    <a:bodyPr/>
                    <a:lstStyle/>
                    <a:p>
                      <a:pPr indent="0" lvl="0" marL="0" marR="0" rtl="0" algn="ctr">
                        <a:spcBef>
                          <a:spcPts val="0"/>
                        </a:spcBef>
                        <a:spcAft>
                          <a:spcPts val="0"/>
                        </a:spcAft>
                        <a:buNone/>
                      </a:pPr>
                      <a:r>
                        <a:rPr b="0" lang="en-US" sz="1800" u="none" cap="none" strike="noStrike">
                          <a:latin typeface="Arial"/>
                          <a:ea typeface="Arial"/>
                          <a:cs typeface="Arial"/>
                          <a:sym typeface="Arial"/>
                        </a:rPr>
                        <a:t>Possession or sale of scales or balances for the purpose of weighing or measuring marijuana</a:t>
                      </a:r>
                      <a:endParaRPr/>
                    </a:p>
                  </a:txBody>
                  <a:tcPr marT="28575" marB="28575" marR="95250" marL="4762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800" u="none" cap="none" strike="noStrike">
                          <a:latin typeface="Arial"/>
                          <a:ea typeface="Arial"/>
                          <a:cs typeface="Arial"/>
                          <a:sym typeface="Arial"/>
                        </a:rPr>
                        <a:t>misdemeanor</a:t>
                      </a:r>
                      <a:endParaRPr/>
                    </a:p>
                  </a:txBody>
                  <a:tcPr marT="28575" marB="28575" marR="95250" marL="4762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800" u="none" cap="none" strike="noStrike">
                          <a:latin typeface="Arial"/>
                          <a:ea typeface="Arial"/>
                          <a:cs typeface="Arial"/>
                          <a:sym typeface="Arial"/>
                        </a:rPr>
                        <a:t>1 year</a:t>
                      </a:r>
                      <a:endParaRPr/>
                    </a:p>
                  </a:txBody>
                  <a:tcPr marT="28575" marB="28575" marR="95250" marL="4762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800" u="none" cap="none" strike="noStrike">
                          <a:latin typeface="Arial"/>
                          <a:ea typeface="Arial"/>
                          <a:cs typeface="Arial"/>
                          <a:sym typeface="Arial"/>
                        </a:rPr>
                        <a:t>$ 0</a:t>
                      </a:r>
                      <a:endParaRPr/>
                    </a:p>
                  </a:txBody>
                  <a:tcPr marT="28575" marB="28575" marR="95250" marL="4762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r>
              <a:tr h="441950">
                <a:tc>
                  <a:txBody>
                    <a:bodyPr/>
                    <a:lstStyle/>
                    <a:p>
                      <a:pPr indent="0" lvl="0" marL="0" marR="0" rtl="0" algn="ctr">
                        <a:spcBef>
                          <a:spcPts val="0"/>
                        </a:spcBef>
                        <a:spcAft>
                          <a:spcPts val="0"/>
                        </a:spcAft>
                        <a:buNone/>
                      </a:pPr>
                      <a:r>
                        <a:rPr b="0" lang="en-US" sz="1800" u="none" cap="none" strike="noStrike">
                          <a:latin typeface="Arial"/>
                          <a:ea typeface="Arial"/>
                          <a:cs typeface="Arial"/>
                          <a:sym typeface="Arial"/>
                        </a:rPr>
                        <a:t>Subsequent offense</a:t>
                      </a:r>
                      <a:endParaRPr/>
                    </a:p>
                  </a:txBody>
                  <a:tcPr marT="28575" marB="28575" marR="95250" marL="4762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800" u="none" cap="none" strike="noStrike">
                          <a:latin typeface="Arial"/>
                          <a:ea typeface="Arial"/>
                          <a:cs typeface="Arial"/>
                          <a:sym typeface="Arial"/>
                        </a:rPr>
                        <a:t>felony</a:t>
                      </a:r>
                      <a:endParaRPr/>
                    </a:p>
                  </a:txBody>
                  <a:tcPr marT="28575" marB="28575" marR="95250" marL="4762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800" u="none" cap="none" strike="noStrike">
                          <a:latin typeface="Arial"/>
                          <a:ea typeface="Arial"/>
                          <a:cs typeface="Arial"/>
                          <a:sym typeface="Arial"/>
                        </a:rPr>
                        <a:t>7 years</a:t>
                      </a:r>
                      <a:endParaRPr/>
                    </a:p>
                  </a:txBody>
                  <a:tcPr marT="28575" marB="28575" marR="95250" marL="4762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a:txBody>
                    <a:bodyPr/>
                    <a:lstStyle/>
                    <a:p>
                      <a:pPr indent="0" lvl="0" marL="0" marR="0" rtl="0" algn="ctr">
                        <a:spcBef>
                          <a:spcPts val="0"/>
                        </a:spcBef>
                        <a:spcAft>
                          <a:spcPts val="0"/>
                        </a:spcAft>
                        <a:buNone/>
                      </a:pPr>
                      <a:r>
                        <a:rPr b="0" lang="en-US" sz="1800" u="none" cap="none" strike="noStrike">
                          <a:latin typeface="Arial"/>
                          <a:ea typeface="Arial"/>
                          <a:cs typeface="Arial"/>
                          <a:sym typeface="Arial"/>
                        </a:rPr>
                        <a:t>$ 5,000</a:t>
                      </a:r>
                      <a:endParaRPr/>
                    </a:p>
                  </a:txBody>
                  <a:tcPr marT="28575" marB="28575" marR="95250" marL="4762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r>
              <a:tr h="441950">
                <a:tc gridSpan="4">
                  <a:txBody>
                    <a:bodyPr/>
                    <a:lstStyle/>
                    <a:p>
                      <a:pPr indent="0" lvl="0" marL="0" marR="0" rtl="0" algn="ctr">
                        <a:spcBef>
                          <a:spcPts val="0"/>
                        </a:spcBef>
                        <a:spcAft>
                          <a:spcPts val="0"/>
                        </a:spcAft>
                        <a:buNone/>
                      </a:pPr>
                      <a:r>
                        <a:rPr b="0" lang="en-US" sz="1800" u="none" cap="none" strike="noStrike">
                          <a:solidFill>
                            <a:srgbClr val="222222"/>
                          </a:solidFill>
                          <a:latin typeface="Arial"/>
                          <a:ea typeface="Arial"/>
                          <a:cs typeface="Arial"/>
                          <a:sym typeface="Arial"/>
                        </a:rPr>
                        <a:t>Civil Asset Forfeiture</a:t>
                      </a:r>
                      <a:endParaRPr/>
                    </a:p>
                  </a:txBody>
                  <a:tcPr marT="28575" marB="28575" marR="95250" marL="4762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C5E5BD"/>
                    </a:solidFill>
                  </a:tcPr>
                </a:tc>
                <a:tc hMerge="1"/>
                <a:tc hMerge="1"/>
                <a:tc hMerge="1"/>
              </a:tr>
              <a:tr h="441950">
                <a:tc gridSpan="4">
                  <a:txBody>
                    <a:bodyPr/>
                    <a:lstStyle/>
                    <a:p>
                      <a:pPr indent="0" lvl="0" marL="0" marR="0" rtl="0" algn="ctr">
                        <a:spcBef>
                          <a:spcPts val="0"/>
                        </a:spcBef>
                        <a:spcAft>
                          <a:spcPts val="0"/>
                        </a:spcAft>
                        <a:buNone/>
                      </a:pPr>
                      <a:r>
                        <a:rPr b="0" lang="en-US" sz="1800" u="none" cap="none" strike="noStrike">
                          <a:latin typeface="Arial"/>
                          <a:ea typeface="Arial"/>
                          <a:cs typeface="Arial"/>
                          <a:sym typeface="Arial"/>
                        </a:rPr>
                        <a:t>Property can be seized if convicted of a felony.</a:t>
                      </a:r>
                      <a:endParaRPr/>
                    </a:p>
                  </a:txBody>
                  <a:tcPr marT="28575" marB="28575" marR="95250" marL="4762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hMerge="1"/>
                <a:tc hMerge="1"/>
                <a:tc hMerge="1"/>
              </a:tr>
              <a:tr h="441950">
                <a:tc gridSpan="4">
                  <a:txBody>
                    <a:bodyPr/>
                    <a:lstStyle/>
                    <a:p>
                      <a:pPr indent="0" lvl="0" marL="0" marR="0" rtl="0" algn="ctr">
                        <a:spcBef>
                          <a:spcPts val="0"/>
                        </a:spcBef>
                        <a:spcAft>
                          <a:spcPts val="0"/>
                        </a:spcAft>
                        <a:buNone/>
                      </a:pPr>
                      <a:r>
                        <a:rPr b="0" lang="en-US" sz="1800" u="none" cap="none" strike="noStrike">
                          <a:solidFill>
                            <a:srgbClr val="222222"/>
                          </a:solidFill>
                          <a:latin typeface="Arial"/>
                          <a:ea typeface="Arial"/>
                          <a:cs typeface="Arial"/>
                          <a:sym typeface="Arial"/>
                        </a:rPr>
                        <a:t>Miscellaneous</a:t>
                      </a:r>
                      <a:endParaRPr/>
                    </a:p>
                  </a:txBody>
                  <a:tcPr marT="28575" marB="28575" marR="95250" marL="4762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C5E5BD"/>
                    </a:solidFill>
                  </a:tcPr>
                </a:tc>
                <a:tc hMerge="1"/>
                <a:tc hMerge="1"/>
                <a:tc hMerge="1"/>
              </a:tr>
              <a:tr h="441950">
                <a:tc gridSpan="4">
                  <a:txBody>
                    <a:bodyPr/>
                    <a:lstStyle/>
                    <a:p>
                      <a:pPr indent="0" lvl="0" marL="0" marR="0" rtl="0" algn="ctr">
                        <a:spcBef>
                          <a:spcPts val="0"/>
                        </a:spcBef>
                        <a:spcAft>
                          <a:spcPts val="0"/>
                        </a:spcAft>
                        <a:buNone/>
                      </a:pPr>
                      <a:r>
                        <a:rPr b="0" lang="en-US" sz="1800" u="none" cap="none" strike="noStrike">
                          <a:latin typeface="Arial"/>
                          <a:ea typeface="Arial"/>
                          <a:cs typeface="Arial"/>
                          <a:sym typeface="Arial"/>
                        </a:rPr>
                        <a:t>Mandatory driver's license suspension of 6 mos. for youthful offenders.</a:t>
                      </a:r>
                      <a:endParaRPr/>
                    </a:p>
                  </a:txBody>
                  <a:tcPr marT="28575" marB="28575" marR="95250" marL="47625">
                    <a:lnL cap="flat" cmpd="sng" w="9525">
                      <a:solidFill>
                        <a:srgbClr val="C5E5BD"/>
                      </a:solidFill>
                      <a:prstDash val="solid"/>
                      <a:round/>
                      <a:headEnd len="sm" w="sm" type="none"/>
                      <a:tailEnd len="sm" w="sm" type="none"/>
                    </a:lnL>
                    <a:lnR cap="flat" cmpd="sng" w="9525">
                      <a:solidFill>
                        <a:srgbClr val="C5E5BD"/>
                      </a:solidFill>
                      <a:prstDash val="solid"/>
                      <a:round/>
                      <a:headEnd len="sm" w="sm" type="none"/>
                      <a:tailEnd len="sm" w="sm" type="none"/>
                    </a:lnR>
                    <a:lnT cap="flat" cmpd="sng" w="9525">
                      <a:solidFill>
                        <a:srgbClr val="C5E5BD"/>
                      </a:solidFill>
                      <a:prstDash val="solid"/>
                      <a:round/>
                      <a:headEnd len="sm" w="sm" type="none"/>
                      <a:tailEnd len="sm" w="sm" type="none"/>
                    </a:lnT>
                    <a:lnB cap="flat" cmpd="sng" w="9525">
                      <a:solidFill>
                        <a:srgbClr val="C5E5BD"/>
                      </a:solidFill>
                      <a:prstDash val="solid"/>
                      <a:round/>
                      <a:headEnd len="sm" w="sm" type="none"/>
                      <a:tailEnd len="sm" w="sm" type="none"/>
                    </a:lnB>
                    <a:solidFill>
                      <a:srgbClr val="F2FCEE"/>
                    </a:solidFill>
                  </a:tcPr>
                </a:tc>
                <a:tc hMerge="1"/>
                <a:tc hMerge="1"/>
                <a:tc hMerge="1"/>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19"/>
          <p:cNvSpPr txBox="1"/>
          <p:nvPr>
            <p:ph type="title"/>
          </p:nvPr>
        </p:nvSpPr>
        <p:spPr>
          <a:xfrm>
            <a:off x="426128" y="408372"/>
            <a:ext cx="8260672" cy="1039427"/>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6B7C72"/>
              </a:buClr>
              <a:buSzPct val="100000"/>
              <a:buFont typeface="Book Antiqua"/>
              <a:buNone/>
            </a:pPr>
            <a:r>
              <a:rPr lang="en-US"/>
              <a:t>WHAT HAPPENED AFTER CALIFORNIA LEGALIZED MARIJUANA?</a:t>
            </a:r>
            <a:endParaRPr/>
          </a:p>
        </p:txBody>
      </p:sp>
      <p:sp>
        <p:nvSpPr>
          <p:cNvPr id="254" name="Google Shape;254;p19"/>
          <p:cNvSpPr txBox="1"/>
          <p:nvPr>
            <p:ph idx="1" type="body"/>
          </p:nvPr>
        </p:nvSpPr>
        <p:spPr>
          <a:xfrm>
            <a:off x="457200" y="1752600"/>
            <a:ext cx="8229600" cy="4373563"/>
          </a:xfrm>
          <a:prstGeom prst="rect">
            <a:avLst/>
          </a:prstGeom>
          <a:noFill/>
          <a:ln>
            <a:noFill/>
          </a:ln>
        </p:spPr>
        <p:txBody>
          <a:bodyPr anchorCtr="0" anchor="t" bIns="45700" lIns="91425" spcFirstLastPara="1" rIns="91425" wrap="square" tIns="45700">
            <a:normAutofit/>
          </a:bodyPr>
          <a:lstStyle/>
          <a:p>
            <a:pPr indent="0" lvl="0" marL="114300" rtl="0" algn="l">
              <a:spcBef>
                <a:spcPts val="0"/>
              </a:spcBef>
              <a:spcAft>
                <a:spcPts val="0"/>
              </a:spcAft>
              <a:buSzPts val="2400"/>
              <a:buNone/>
            </a:pPr>
            <a:r>
              <a:rPr lang="en-US"/>
              <a:t>Since medical marijuana was approved in California, the Los Angeles Police Department reported: </a:t>
            </a:r>
            <a:endParaRPr/>
          </a:p>
          <a:p>
            <a:pPr indent="0" lvl="0" marL="114300" rtl="0" algn="l">
              <a:spcBef>
                <a:spcPts val="480"/>
              </a:spcBef>
              <a:spcAft>
                <a:spcPts val="0"/>
              </a:spcAft>
              <a:buSzPts val="2400"/>
              <a:buNone/>
            </a:pPr>
            <a:r>
              <a:rPr lang="en-US"/>
              <a:t> </a:t>
            </a:r>
            <a:endParaRPr/>
          </a:p>
          <a:p>
            <a:pPr indent="-228600" lvl="1" marL="640080" rtl="0" algn="l">
              <a:spcBef>
                <a:spcPts val="400"/>
              </a:spcBef>
              <a:spcAft>
                <a:spcPts val="0"/>
              </a:spcAft>
              <a:buSzPts val="2000"/>
              <a:buChar char="•"/>
            </a:pPr>
            <a:r>
              <a:rPr lang="en-US"/>
              <a:t>200% increase in robberies </a:t>
            </a:r>
            <a:endParaRPr/>
          </a:p>
          <a:p>
            <a:pPr indent="0" lvl="0" marL="114300" rtl="0" algn="l">
              <a:spcBef>
                <a:spcPts val="480"/>
              </a:spcBef>
              <a:spcAft>
                <a:spcPts val="0"/>
              </a:spcAft>
              <a:buSzPts val="2400"/>
              <a:buNone/>
            </a:pPr>
            <a:r>
              <a:rPr lang="en-US"/>
              <a:t>  </a:t>
            </a:r>
            <a:endParaRPr/>
          </a:p>
          <a:p>
            <a:pPr indent="-228600" lvl="1" marL="640080" rtl="0" algn="l">
              <a:spcBef>
                <a:spcPts val="400"/>
              </a:spcBef>
              <a:spcAft>
                <a:spcPts val="0"/>
              </a:spcAft>
              <a:buSzPts val="2000"/>
              <a:buChar char="•"/>
            </a:pPr>
            <a:r>
              <a:rPr lang="en-US"/>
              <a:t>52% rise in burglaries </a:t>
            </a:r>
            <a:endParaRPr/>
          </a:p>
          <a:p>
            <a:pPr indent="0" lvl="0" marL="114300" rtl="0" algn="l">
              <a:spcBef>
                <a:spcPts val="480"/>
              </a:spcBef>
              <a:spcAft>
                <a:spcPts val="0"/>
              </a:spcAft>
              <a:buSzPts val="2400"/>
              <a:buNone/>
            </a:pPr>
            <a:r>
              <a:rPr lang="en-US"/>
              <a:t>  </a:t>
            </a:r>
            <a:endParaRPr/>
          </a:p>
          <a:p>
            <a:pPr indent="-228600" lvl="1" marL="640080" rtl="0" algn="l">
              <a:spcBef>
                <a:spcPts val="400"/>
              </a:spcBef>
              <a:spcAft>
                <a:spcPts val="0"/>
              </a:spcAft>
              <a:buSzPts val="2000"/>
              <a:buChar char="•"/>
            </a:pPr>
            <a:r>
              <a:rPr lang="en-US"/>
              <a:t>57% increase in aggravated assaults </a:t>
            </a:r>
            <a:endParaRPr/>
          </a:p>
          <a:p>
            <a:pPr indent="0" lvl="0" marL="114300" rtl="0" algn="l">
              <a:spcBef>
                <a:spcPts val="480"/>
              </a:spcBef>
              <a:spcAft>
                <a:spcPts val="0"/>
              </a:spcAft>
              <a:buSzPts val="2400"/>
              <a:buNone/>
            </a:pPr>
            <a:r>
              <a:rPr lang="en-US"/>
              <a:t>  </a:t>
            </a:r>
            <a:endParaRPr/>
          </a:p>
          <a:p>
            <a:pPr indent="-228600" lvl="1" marL="640080" rtl="0" algn="l">
              <a:spcBef>
                <a:spcPts val="400"/>
              </a:spcBef>
              <a:spcAft>
                <a:spcPts val="0"/>
              </a:spcAft>
              <a:buSzPts val="2000"/>
              <a:buChar char="•"/>
            </a:pPr>
            <a:r>
              <a:rPr lang="en-US"/>
              <a:t>131% increase in burglaries from autos near dispensaries in Los Angeles </a:t>
            </a:r>
            <a:endParaRPr/>
          </a:p>
          <a:p>
            <a:pPr indent="-101600" lvl="1" marL="640080" rtl="0" algn="l">
              <a:spcBef>
                <a:spcPts val="400"/>
              </a:spcBef>
              <a:spcAft>
                <a:spcPts val="0"/>
              </a:spcAft>
              <a:buSzPts val="2000"/>
              <a:buNone/>
            </a:pPr>
            <a:r>
              <a:t/>
            </a:r>
            <a:endParaRPr/>
          </a:p>
          <a:p>
            <a:pPr indent="-76200" lvl="0" marL="342900" rtl="0" algn="l">
              <a:spcBef>
                <a:spcPts val="480"/>
              </a:spcBef>
              <a:spcAft>
                <a:spcPts val="0"/>
              </a:spcAft>
              <a:buSzPts val="2400"/>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20"/>
          <p:cNvSpPr txBox="1"/>
          <p:nvPr>
            <p:ph type="title"/>
          </p:nvPr>
        </p:nvSpPr>
        <p:spPr>
          <a:xfrm>
            <a:off x="736456" y="3200399"/>
            <a:ext cx="7696200" cy="1295401"/>
          </a:xfrm>
          <a:prstGeom prst="rect">
            <a:avLst/>
          </a:prstGeom>
          <a:noFill/>
          <a:ln>
            <a:noFill/>
          </a:ln>
        </p:spPr>
        <p:txBody>
          <a:bodyPr anchorCtr="0" anchor="b" bIns="45700" lIns="91425" spcFirstLastPara="1" rIns="91425" wrap="square" tIns="45700">
            <a:noAutofit/>
          </a:bodyPr>
          <a:lstStyle/>
          <a:p>
            <a:pPr indent="0" lvl="0" marL="0" rtl="0" algn="ctr">
              <a:spcBef>
                <a:spcPts val="0"/>
              </a:spcBef>
              <a:spcAft>
                <a:spcPts val="0"/>
              </a:spcAft>
              <a:buClr>
                <a:srgbClr val="47534C"/>
              </a:buClr>
              <a:buSzPts val="4000"/>
              <a:buFont typeface="Book Antiqua"/>
              <a:buNone/>
            </a:pPr>
            <a:r>
              <a:rPr lang="en-US"/>
              <a:t>SMOKING AND TOKING</a:t>
            </a:r>
            <a:endParaRPr/>
          </a:p>
        </p:txBody>
      </p:sp>
      <p:sp>
        <p:nvSpPr>
          <p:cNvPr id="260" name="Google Shape;260;p20"/>
          <p:cNvSpPr txBox="1"/>
          <p:nvPr>
            <p:ph idx="1" type="body"/>
          </p:nvPr>
        </p:nvSpPr>
        <p:spPr>
          <a:xfrm>
            <a:off x="736456" y="4607510"/>
            <a:ext cx="7696200" cy="523783"/>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SzPts val="2000"/>
              <a:buNone/>
            </a:pPr>
            <a:r>
              <a:rPr lang="en-US"/>
              <a:t>WHAT IS THE DIFFERENCE?</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21"/>
          <p:cNvSpPr txBox="1"/>
          <p:nvPr>
            <p:ph type="title"/>
          </p:nvPr>
        </p:nvSpPr>
        <p:spPr>
          <a:xfrm>
            <a:off x="426128" y="408372"/>
            <a:ext cx="8260672" cy="1039427"/>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6B7C72"/>
              </a:buClr>
              <a:buSzPts val="3500"/>
              <a:buFont typeface="Book Antiqua"/>
              <a:buNone/>
            </a:pPr>
            <a:r>
              <a:rPr lang="en-US"/>
              <a:t>BOTH ARE HAZARDOUS</a:t>
            </a:r>
            <a:endParaRPr/>
          </a:p>
        </p:txBody>
      </p:sp>
      <p:sp>
        <p:nvSpPr>
          <p:cNvPr id="266" name="Google Shape;266;p21"/>
          <p:cNvSpPr txBox="1"/>
          <p:nvPr>
            <p:ph idx="1" type="body"/>
          </p:nvPr>
        </p:nvSpPr>
        <p:spPr>
          <a:xfrm>
            <a:off x="426128" y="1722438"/>
            <a:ext cx="4040188" cy="639762"/>
          </a:xfrm>
          <a:prstGeom prst="rect">
            <a:avLst/>
          </a:prstGeom>
          <a:noFill/>
          <a:ln>
            <a:noFill/>
          </a:ln>
        </p:spPr>
        <p:txBody>
          <a:bodyPr anchorCtr="0" anchor="b" bIns="45700" lIns="91425" spcFirstLastPara="1" rIns="91425" wrap="square" tIns="45700">
            <a:noAutofit/>
          </a:bodyPr>
          <a:lstStyle/>
          <a:p>
            <a:pPr indent="0" lvl="0" marL="0" rtl="0" algn="ctr">
              <a:spcBef>
                <a:spcPts val="0"/>
              </a:spcBef>
              <a:spcAft>
                <a:spcPts val="0"/>
              </a:spcAft>
              <a:buSzPts val="2200"/>
              <a:buNone/>
            </a:pPr>
            <a:r>
              <a:rPr lang="en-US"/>
              <a:t>Cigarettes</a:t>
            </a:r>
            <a:endParaRPr/>
          </a:p>
        </p:txBody>
      </p:sp>
      <p:sp>
        <p:nvSpPr>
          <p:cNvPr id="267" name="Google Shape;267;p21"/>
          <p:cNvSpPr txBox="1"/>
          <p:nvPr>
            <p:ph idx="2" type="body"/>
          </p:nvPr>
        </p:nvSpPr>
        <p:spPr>
          <a:xfrm>
            <a:off x="426128" y="2438400"/>
            <a:ext cx="4222072" cy="3687762"/>
          </a:xfrm>
          <a:prstGeom prst="rect">
            <a:avLst/>
          </a:prstGeom>
          <a:noFill/>
          <a:ln>
            <a:noFill/>
          </a:ln>
        </p:spPr>
        <p:txBody>
          <a:bodyPr anchorCtr="0" anchor="t" bIns="45700" lIns="91425" spcFirstLastPara="1" rIns="91425" wrap="square" tIns="45700">
            <a:normAutofit fontScale="70000" lnSpcReduction="20000"/>
          </a:bodyPr>
          <a:lstStyle/>
          <a:p>
            <a:pPr indent="-228600" lvl="0" marL="342900" rtl="0" algn="l">
              <a:spcBef>
                <a:spcPts val="0"/>
              </a:spcBef>
              <a:spcAft>
                <a:spcPts val="0"/>
              </a:spcAft>
              <a:buSzPct val="100000"/>
              <a:buChar char="•"/>
            </a:pPr>
            <a:r>
              <a:rPr lang="en-US"/>
              <a:t>Has 4,000 Chemicals as opposed to 400 with Marijuana</a:t>
            </a:r>
            <a:endParaRPr/>
          </a:p>
          <a:p>
            <a:pPr indent="-121920" lvl="0" marL="342900" rtl="0" algn="l">
              <a:spcBef>
                <a:spcPts val="336"/>
              </a:spcBef>
              <a:spcAft>
                <a:spcPts val="0"/>
              </a:spcAft>
              <a:buSzPct val="100000"/>
              <a:buNone/>
            </a:pPr>
            <a:r>
              <a:t/>
            </a:r>
            <a:endParaRPr/>
          </a:p>
          <a:p>
            <a:pPr indent="-228600" lvl="0" marL="342900" rtl="0" algn="l">
              <a:spcBef>
                <a:spcPts val="336"/>
              </a:spcBef>
              <a:spcAft>
                <a:spcPts val="0"/>
              </a:spcAft>
              <a:buSzPct val="100000"/>
              <a:buChar char="•"/>
            </a:pPr>
            <a:r>
              <a:rPr lang="en-US"/>
              <a:t>Has killed more people than HIV, illegal drug use, alcohol use, motor vehicle injuries, suicides, and murder </a:t>
            </a:r>
            <a:r>
              <a:rPr b="1" i="1" lang="en-US" u="sng"/>
              <a:t>combined. </a:t>
            </a:r>
            <a:endParaRPr/>
          </a:p>
          <a:p>
            <a:pPr indent="-121920" lvl="0" marL="342900" rtl="0" algn="l">
              <a:spcBef>
                <a:spcPts val="336"/>
              </a:spcBef>
              <a:spcAft>
                <a:spcPts val="0"/>
              </a:spcAft>
              <a:buSzPct val="100000"/>
              <a:buNone/>
            </a:pPr>
            <a:r>
              <a:t/>
            </a:r>
            <a:endParaRPr/>
          </a:p>
          <a:p>
            <a:pPr indent="-228600" lvl="0" marL="342900" rtl="0" algn="l">
              <a:spcBef>
                <a:spcPts val="336"/>
              </a:spcBef>
              <a:spcAft>
                <a:spcPts val="0"/>
              </a:spcAft>
              <a:buSzPct val="100000"/>
              <a:buChar char="•"/>
            </a:pPr>
            <a:r>
              <a:rPr lang="en-US"/>
              <a:t>Is addictive – Physiological</a:t>
            </a:r>
            <a:endParaRPr/>
          </a:p>
          <a:p>
            <a:pPr indent="-121920" lvl="0" marL="342900" rtl="0" algn="l">
              <a:spcBef>
                <a:spcPts val="336"/>
              </a:spcBef>
              <a:spcAft>
                <a:spcPts val="0"/>
              </a:spcAft>
              <a:buSzPct val="100000"/>
              <a:buNone/>
            </a:pPr>
            <a:r>
              <a:t/>
            </a:r>
            <a:endParaRPr/>
          </a:p>
          <a:p>
            <a:pPr indent="-228600" lvl="0" marL="342900" rtl="0" algn="l">
              <a:spcBef>
                <a:spcPts val="336"/>
              </a:spcBef>
              <a:spcAft>
                <a:spcPts val="0"/>
              </a:spcAft>
              <a:buSzPct val="100000"/>
              <a:buChar char="•"/>
            </a:pPr>
            <a:r>
              <a:rPr lang="en-US"/>
              <a:t>Is 90% of the cause of Lung Cancer.</a:t>
            </a:r>
            <a:endParaRPr/>
          </a:p>
          <a:p>
            <a:pPr indent="-121920" lvl="0" marL="342900" rtl="0" algn="l">
              <a:spcBef>
                <a:spcPts val="336"/>
              </a:spcBef>
              <a:spcAft>
                <a:spcPts val="0"/>
              </a:spcAft>
              <a:buSzPct val="100000"/>
              <a:buNone/>
            </a:pPr>
            <a:r>
              <a:t/>
            </a:r>
            <a:endParaRPr/>
          </a:p>
          <a:p>
            <a:pPr indent="-228600" lvl="0" marL="342900" rtl="0" algn="l">
              <a:spcBef>
                <a:spcPts val="336"/>
              </a:spcBef>
              <a:spcAft>
                <a:spcPts val="0"/>
              </a:spcAft>
              <a:buSzPct val="100000"/>
              <a:buChar char="•"/>
            </a:pPr>
            <a:r>
              <a:rPr lang="en-US"/>
              <a:t>Is currently lethal</a:t>
            </a:r>
            <a:endParaRPr/>
          </a:p>
          <a:p>
            <a:pPr indent="-121920" lvl="0" marL="342900" rtl="0" algn="l">
              <a:spcBef>
                <a:spcPts val="336"/>
              </a:spcBef>
              <a:spcAft>
                <a:spcPts val="0"/>
              </a:spcAft>
              <a:buSzPct val="100000"/>
              <a:buNone/>
            </a:pPr>
            <a:r>
              <a:t/>
            </a:r>
            <a:endParaRPr/>
          </a:p>
          <a:p>
            <a:pPr indent="-121920" lvl="0" marL="342900" rtl="0" algn="l">
              <a:spcBef>
                <a:spcPts val="336"/>
              </a:spcBef>
              <a:spcAft>
                <a:spcPts val="0"/>
              </a:spcAft>
              <a:buSzPct val="100000"/>
              <a:buNone/>
            </a:pPr>
            <a:r>
              <a:t/>
            </a:r>
            <a:endParaRPr/>
          </a:p>
          <a:p>
            <a:pPr indent="-121920" lvl="0" marL="342900" rtl="0" algn="l">
              <a:spcBef>
                <a:spcPts val="336"/>
              </a:spcBef>
              <a:spcAft>
                <a:spcPts val="0"/>
              </a:spcAft>
              <a:buSzPct val="100000"/>
              <a:buNone/>
            </a:pPr>
            <a:r>
              <a:t/>
            </a:r>
            <a:endParaRPr/>
          </a:p>
        </p:txBody>
      </p:sp>
      <p:sp>
        <p:nvSpPr>
          <p:cNvPr id="268" name="Google Shape;268;p21"/>
          <p:cNvSpPr txBox="1"/>
          <p:nvPr>
            <p:ph idx="3" type="body"/>
          </p:nvPr>
        </p:nvSpPr>
        <p:spPr>
          <a:xfrm>
            <a:off x="4645025" y="1722438"/>
            <a:ext cx="4041775" cy="639762"/>
          </a:xfrm>
          <a:prstGeom prst="rect">
            <a:avLst/>
          </a:prstGeom>
          <a:noFill/>
          <a:ln>
            <a:noFill/>
          </a:ln>
        </p:spPr>
        <p:txBody>
          <a:bodyPr anchorCtr="0" anchor="b" bIns="45700" lIns="91425" spcFirstLastPara="1" rIns="91425" wrap="square" tIns="45700">
            <a:noAutofit/>
          </a:bodyPr>
          <a:lstStyle/>
          <a:p>
            <a:pPr indent="0" lvl="0" marL="0" rtl="0" algn="ctr">
              <a:spcBef>
                <a:spcPts val="0"/>
              </a:spcBef>
              <a:spcAft>
                <a:spcPts val="0"/>
              </a:spcAft>
              <a:buSzPts val="2200"/>
              <a:buNone/>
            </a:pPr>
            <a:r>
              <a:rPr lang="en-US"/>
              <a:t>Marijuana</a:t>
            </a:r>
            <a:endParaRPr/>
          </a:p>
        </p:txBody>
      </p:sp>
      <p:sp>
        <p:nvSpPr>
          <p:cNvPr id="269" name="Google Shape;269;p21"/>
          <p:cNvSpPr txBox="1"/>
          <p:nvPr>
            <p:ph idx="4" type="body"/>
          </p:nvPr>
        </p:nvSpPr>
        <p:spPr>
          <a:xfrm>
            <a:off x="4645025" y="2438400"/>
            <a:ext cx="4041775" cy="3687762"/>
          </a:xfrm>
          <a:prstGeom prst="rect">
            <a:avLst/>
          </a:prstGeom>
          <a:noFill/>
          <a:ln>
            <a:noFill/>
          </a:ln>
        </p:spPr>
        <p:txBody>
          <a:bodyPr anchorCtr="0" anchor="t" bIns="45700" lIns="91425" spcFirstLastPara="1" rIns="91425" wrap="square" tIns="45700">
            <a:normAutofit fontScale="55000" lnSpcReduction="20000"/>
          </a:bodyPr>
          <a:lstStyle/>
          <a:p>
            <a:pPr indent="-228600" lvl="0" marL="342900" rtl="0" algn="l">
              <a:spcBef>
                <a:spcPts val="0"/>
              </a:spcBef>
              <a:spcAft>
                <a:spcPts val="0"/>
              </a:spcAft>
              <a:buSzPct val="100000"/>
              <a:buChar char="•"/>
            </a:pPr>
            <a:r>
              <a:rPr lang="en-US"/>
              <a:t>Inhale more smoke (two-thirds larger puff volume)</a:t>
            </a:r>
            <a:endParaRPr/>
          </a:p>
          <a:p>
            <a:pPr indent="-144780" lvl="0" marL="342900" rtl="0" algn="l">
              <a:spcBef>
                <a:spcPts val="264"/>
              </a:spcBef>
              <a:spcAft>
                <a:spcPts val="0"/>
              </a:spcAft>
              <a:buSzPct val="100000"/>
              <a:buNone/>
            </a:pPr>
            <a:r>
              <a:t/>
            </a:r>
            <a:endParaRPr/>
          </a:p>
          <a:p>
            <a:pPr indent="-228600" lvl="0" marL="342900" rtl="0" algn="l">
              <a:spcBef>
                <a:spcPts val="264"/>
              </a:spcBef>
              <a:spcAft>
                <a:spcPts val="0"/>
              </a:spcAft>
              <a:buSzPct val="100000"/>
              <a:buChar char="•"/>
            </a:pPr>
            <a:r>
              <a:rPr lang="en-US"/>
              <a:t>Inhale the smoke deeper into the lungs (one-third greater depth of inhalation)</a:t>
            </a:r>
            <a:endParaRPr/>
          </a:p>
          <a:p>
            <a:pPr indent="-144780" lvl="0" marL="342900" rtl="0" algn="l">
              <a:spcBef>
                <a:spcPts val="264"/>
              </a:spcBef>
              <a:spcAft>
                <a:spcPts val="0"/>
              </a:spcAft>
              <a:buSzPct val="100000"/>
              <a:buNone/>
            </a:pPr>
            <a:r>
              <a:t/>
            </a:r>
            <a:endParaRPr/>
          </a:p>
          <a:p>
            <a:pPr indent="-228600" lvl="0" marL="342900" rtl="0" algn="l">
              <a:spcBef>
                <a:spcPts val="264"/>
              </a:spcBef>
              <a:spcAft>
                <a:spcPts val="0"/>
              </a:spcAft>
              <a:buSzPct val="100000"/>
              <a:buChar char="•"/>
            </a:pPr>
            <a:r>
              <a:rPr lang="en-US"/>
              <a:t>Hold the smoke in the lungs for longer time periods (up to four times longer).</a:t>
            </a:r>
            <a:endParaRPr/>
          </a:p>
          <a:p>
            <a:pPr indent="-144780" lvl="0" marL="342900" rtl="0" algn="l">
              <a:spcBef>
                <a:spcPts val="264"/>
              </a:spcBef>
              <a:spcAft>
                <a:spcPts val="0"/>
              </a:spcAft>
              <a:buSzPct val="100000"/>
              <a:buNone/>
            </a:pPr>
            <a:r>
              <a:t/>
            </a:r>
            <a:endParaRPr/>
          </a:p>
          <a:p>
            <a:pPr indent="-228600" lvl="0" marL="342900" rtl="0" algn="l">
              <a:spcBef>
                <a:spcPts val="264"/>
              </a:spcBef>
              <a:spcAft>
                <a:spcPts val="0"/>
              </a:spcAft>
              <a:buSzPct val="100000"/>
              <a:buChar char="•"/>
            </a:pPr>
            <a:r>
              <a:rPr lang="en-US"/>
              <a:t>Can cause impaired driving.</a:t>
            </a:r>
            <a:endParaRPr/>
          </a:p>
          <a:p>
            <a:pPr indent="-144780" lvl="0" marL="342900" rtl="0" algn="l">
              <a:spcBef>
                <a:spcPts val="264"/>
              </a:spcBef>
              <a:spcAft>
                <a:spcPts val="0"/>
              </a:spcAft>
              <a:buSzPct val="100000"/>
              <a:buNone/>
            </a:pPr>
            <a:r>
              <a:t/>
            </a:r>
            <a:endParaRPr/>
          </a:p>
          <a:p>
            <a:pPr indent="-228600" lvl="0" marL="342900" rtl="0" algn="l">
              <a:spcBef>
                <a:spcPts val="264"/>
              </a:spcBef>
              <a:spcAft>
                <a:spcPts val="0"/>
              </a:spcAft>
              <a:buSzPct val="100000"/>
              <a:buChar char="•"/>
            </a:pPr>
            <a:r>
              <a:rPr lang="en-US"/>
              <a:t>Is addictive – Psychological</a:t>
            </a:r>
            <a:endParaRPr/>
          </a:p>
          <a:p>
            <a:pPr indent="-144780" lvl="0" marL="342900" rtl="0" algn="l">
              <a:spcBef>
                <a:spcPts val="264"/>
              </a:spcBef>
              <a:spcAft>
                <a:spcPts val="0"/>
              </a:spcAft>
              <a:buSzPct val="100000"/>
              <a:buNone/>
            </a:pPr>
            <a:r>
              <a:t/>
            </a:r>
            <a:endParaRPr/>
          </a:p>
          <a:p>
            <a:pPr indent="-228600" lvl="0" marL="342900" rtl="0" algn="l">
              <a:spcBef>
                <a:spcPts val="264"/>
              </a:spcBef>
              <a:spcAft>
                <a:spcPts val="0"/>
              </a:spcAft>
              <a:buSzPct val="100000"/>
              <a:buChar char="•"/>
            </a:pPr>
            <a:r>
              <a:rPr lang="en-US"/>
              <a:t>Habitual Smokers tend to smoke less than Cigarette Smokers</a:t>
            </a:r>
            <a:endParaRPr/>
          </a:p>
          <a:p>
            <a:pPr indent="-144780" lvl="0" marL="342900" rtl="0" algn="l">
              <a:spcBef>
                <a:spcPts val="264"/>
              </a:spcBef>
              <a:spcAft>
                <a:spcPts val="0"/>
              </a:spcAft>
              <a:buSzPct val="100000"/>
              <a:buNone/>
            </a:pPr>
            <a:r>
              <a:t/>
            </a:r>
            <a:endParaRPr/>
          </a:p>
          <a:p>
            <a:pPr indent="-228600" lvl="0" marL="342900" rtl="0" algn="l">
              <a:spcBef>
                <a:spcPts val="264"/>
              </a:spcBef>
              <a:spcAft>
                <a:spcPts val="0"/>
              </a:spcAft>
              <a:buSzPct val="100000"/>
              <a:buChar char="•"/>
            </a:pPr>
            <a:r>
              <a:rPr lang="en-US"/>
              <a:t>Is currently illegal</a:t>
            </a:r>
            <a:endParaRPr/>
          </a:p>
          <a:p>
            <a:pPr indent="-144780" lvl="0" marL="342900" rtl="0" algn="l">
              <a:spcBef>
                <a:spcPts val="264"/>
              </a:spcBef>
              <a:spcAft>
                <a:spcPts val="0"/>
              </a:spcAft>
              <a:buSzPct val="100000"/>
              <a:buNone/>
            </a:pPr>
            <a: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22"/>
          <p:cNvSpPr txBox="1"/>
          <p:nvPr>
            <p:ph idx="1" type="body"/>
          </p:nvPr>
        </p:nvSpPr>
        <p:spPr>
          <a:xfrm>
            <a:off x="956289" y="5656556"/>
            <a:ext cx="7244736" cy="401715"/>
          </a:xfrm>
          <a:prstGeom prst="rect">
            <a:avLst/>
          </a:prstGeom>
          <a:noFill/>
          <a:ln>
            <a:noFill/>
          </a:ln>
        </p:spPr>
        <p:txBody>
          <a:bodyPr anchorCtr="0" anchor="ctr" bIns="45700" lIns="91425" spcFirstLastPara="1" rIns="91425" wrap="square" tIns="45700">
            <a:normAutofit fontScale="85000" lnSpcReduction="10000"/>
          </a:bodyPr>
          <a:lstStyle/>
          <a:p>
            <a:pPr indent="0" lvl="0" marL="0" rtl="0" algn="ctr">
              <a:spcBef>
                <a:spcPts val="0"/>
              </a:spcBef>
              <a:spcAft>
                <a:spcPts val="0"/>
              </a:spcAft>
              <a:buSzPct val="100000"/>
              <a:buNone/>
            </a:pPr>
            <a:r>
              <a:rPr lang="en-US"/>
              <a:t>JUST BECAUSE ITS NATURAL DOESN’T MEAN IT “BURNS” NATURAL</a:t>
            </a:r>
            <a:endParaRPr/>
          </a:p>
        </p:txBody>
      </p:sp>
      <p:sp>
        <p:nvSpPr>
          <p:cNvPr id="275" name="Google Shape;275;p22"/>
          <p:cNvSpPr txBox="1"/>
          <p:nvPr>
            <p:ph type="title"/>
          </p:nvPr>
        </p:nvSpPr>
        <p:spPr>
          <a:xfrm>
            <a:off x="914400" y="5105400"/>
            <a:ext cx="7328514" cy="523043"/>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rgbClr val="6B7C72"/>
              </a:buClr>
              <a:buSzPct val="100000"/>
              <a:buFont typeface="Book Antiqua"/>
              <a:buNone/>
            </a:pPr>
            <a:r>
              <a:rPr lang="en-US"/>
              <a:t>THE CHEMICALS DON’T GET POURED IN…THEY ARE FOUND WHEN THE PLANT IS BURNED AND INHALED. </a:t>
            </a:r>
            <a:endParaRPr/>
          </a:p>
        </p:txBody>
      </p:sp>
      <p:sp>
        <p:nvSpPr>
          <p:cNvPr id="276" name="Google Shape;276;p22"/>
          <p:cNvSpPr txBox="1"/>
          <p:nvPr/>
        </p:nvSpPr>
        <p:spPr>
          <a:xfrm rot="2838071">
            <a:off x="-133051" y="2452693"/>
            <a:ext cx="1819729"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Formaldehyde</a:t>
            </a:r>
            <a:endParaRPr sz="1800">
              <a:solidFill>
                <a:schemeClr val="dk1"/>
              </a:solidFill>
              <a:latin typeface="Century Gothic"/>
              <a:ea typeface="Century Gothic"/>
              <a:cs typeface="Century Gothic"/>
              <a:sym typeface="Century Gothic"/>
            </a:endParaRPr>
          </a:p>
        </p:txBody>
      </p:sp>
      <p:sp>
        <p:nvSpPr>
          <p:cNvPr id="277" name="Google Shape;277;p22"/>
          <p:cNvSpPr txBox="1"/>
          <p:nvPr/>
        </p:nvSpPr>
        <p:spPr>
          <a:xfrm rot="3237340">
            <a:off x="798483" y="2766329"/>
            <a:ext cx="1002197"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Arsenic</a:t>
            </a:r>
            <a:endParaRPr sz="1800">
              <a:solidFill>
                <a:schemeClr val="dk1"/>
              </a:solidFill>
              <a:latin typeface="Century Gothic"/>
              <a:ea typeface="Century Gothic"/>
              <a:cs typeface="Century Gothic"/>
              <a:sym typeface="Century Gothic"/>
            </a:endParaRPr>
          </a:p>
        </p:txBody>
      </p:sp>
      <p:sp>
        <p:nvSpPr>
          <p:cNvPr id="278" name="Google Shape;278;p22"/>
          <p:cNvSpPr txBox="1"/>
          <p:nvPr/>
        </p:nvSpPr>
        <p:spPr>
          <a:xfrm rot="-1645297">
            <a:off x="1084602" y="2470293"/>
            <a:ext cx="71205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Urea</a:t>
            </a:r>
            <a:endParaRPr sz="1800">
              <a:solidFill>
                <a:schemeClr val="dk1"/>
              </a:solidFill>
              <a:latin typeface="Century Gothic"/>
              <a:ea typeface="Century Gothic"/>
              <a:cs typeface="Century Gothic"/>
              <a:sym typeface="Century Gothic"/>
            </a:endParaRPr>
          </a:p>
        </p:txBody>
      </p:sp>
      <p:sp>
        <p:nvSpPr>
          <p:cNvPr id="279" name="Google Shape;279;p22"/>
          <p:cNvSpPr txBox="1"/>
          <p:nvPr/>
        </p:nvSpPr>
        <p:spPr>
          <a:xfrm rot="3213904">
            <a:off x="418641" y="1818272"/>
            <a:ext cx="136928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Fiber Glass</a:t>
            </a:r>
            <a:endParaRPr sz="1800">
              <a:solidFill>
                <a:schemeClr val="dk1"/>
              </a:solidFill>
              <a:latin typeface="Century Gothic"/>
              <a:ea typeface="Century Gothic"/>
              <a:cs typeface="Century Gothic"/>
              <a:sym typeface="Century Gothic"/>
            </a:endParaRPr>
          </a:p>
        </p:txBody>
      </p:sp>
      <p:sp>
        <p:nvSpPr>
          <p:cNvPr id="280" name="Google Shape;280;p22"/>
          <p:cNvSpPr txBox="1"/>
          <p:nvPr/>
        </p:nvSpPr>
        <p:spPr>
          <a:xfrm rot="6023271">
            <a:off x="590893" y="1733462"/>
            <a:ext cx="141737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PVC Piping</a:t>
            </a:r>
            <a:endParaRPr sz="1800">
              <a:solidFill>
                <a:schemeClr val="dk1"/>
              </a:solidFill>
              <a:latin typeface="Century Gothic"/>
              <a:ea typeface="Century Gothic"/>
              <a:cs typeface="Century Gothic"/>
              <a:sym typeface="Century Gothic"/>
            </a:endParaRPr>
          </a:p>
        </p:txBody>
      </p:sp>
      <p:sp>
        <p:nvSpPr>
          <p:cNvPr id="281" name="Google Shape;281;p22"/>
          <p:cNvSpPr txBox="1"/>
          <p:nvPr/>
        </p:nvSpPr>
        <p:spPr>
          <a:xfrm rot="-4116574">
            <a:off x="1158138" y="1733464"/>
            <a:ext cx="133882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Rat Poison</a:t>
            </a:r>
            <a:endParaRPr sz="1800">
              <a:solidFill>
                <a:schemeClr val="dk1"/>
              </a:solidFill>
              <a:latin typeface="Century Gothic"/>
              <a:ea typeface="Century Gothic"/>
              <a:cs typeface="Century Gothic"/>
              <a:sym typeface="Century Gothic"/>
            </a:endParaRPr>
          </a:p>
        </p:txBody>
      </p:sp>
      <p:sp>
        <p:nvSpPr>
          <p:cNvPr id="282" name="Google Shape;282;p22"/>
          <p:cNvSpPr txBox="1"/>
          <p:nvPr/>
        </p:nvSpPr>
        <p:spPr>
          <a:xfrm rot="-4023043">
            <a:off x="1056823" y="2848096"/>
            <a:ext cx="864339"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Nickel</a:t>
            </a:r>
            <a:endParaRPr sz="1800">
              <a:solidFill>
                <a:schemeClr val="dk1"/>
              </a:solidFill>
              <a:latin typeface="Century Gothic"/>
              <a:ea typeface="Century Gothic"/>
              <a:cs typeface="Century Gothic"/>
              <a:sym typeface="Century Gothic"/>
            </a:endParaRPr>
          </a:p>
        </p:txBody>
      </p:sp>
      <p:sp>
        <p:nvSpPr>
          <p:cNvPr id="283" name="Google Shape;283;p22"/>
          <p:cNvSpPr txBox="1"/>
          <p:nvPr/>
        </p:nvSpPr>
        <p:spPr>
          <a:xfrm>
            <a:off x="523678" y="1342446"/>
            <a:ext cx="109837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Mercury</a:t>
            </a:r>
            <a:endParaRPr sz="1800">
              <a:solidFill>
                <a:schemeClr val="dk1"/>
              </a:solidFill>
              <a:latin typeface="Century Gothic"/>
              <a:ea typeface="Century Gothic"/>
              <a:cs typeface="Century Gothic"/>
              <a:sym typeface="Century Gothic"/>
            </a:endParaRPr>
          </a:p>
        </p:txBody>
      </p:sp>
      <p:pic>
        <p:nvPicPr>
          <p:cNvPr descr="https://encrypted-tbn3.gstatic.com/images?q=tbn:ANd9GcSundDa8C64pq23PCqgGwYX-a1m54pWrDOU6wZqxlOTQSIKxUoB" id="284" name="Google Shape;284;p22"/>
          <p:cNvPicPr preferRelativeResize="0"/>
          <p:nvPr/>
        </p:nvPicPr>
        <p:blipFill rotWithShape="1">
          <a:blip r:embed="rId3">
            <a:alphaModFix/>
          </a:blip>
          <a:srcRect b="0" l="0" r="0" t="0"/>
          <a:stretch/>
        </p:blipFill>
        <p:spPr>
          <a:xfrm>
            <a:off x="712479" y="3516979"/>
            <a:ext cx="2657475" cy="1315988"/>
          </a:xfrm>
          <a:prstGeom prst="rect">
            <a:avLst/>
          </a:prstGeom>
          <a:noFill/>
          <a:ln>
            <a:noFill/>
          </a:ln>
        </p:spPr>
      </p:pic>
      <p:pic>
        <p:nvPicPr>
          <p:cNvPr descr="http://static.ddmcdn.com/gif/medical-marijuana-smoke.jpg" id="285" name="Google Shape;285;p22"/>
          <p:cNvPicPr preferRelativeResize="0"/>
          <p:nvPr/>
        </p:nvPicPr>
        <p:blipFill rotWithShape="1">
          <a:blip r:embed="rId4">
            <a:alphaModFix/>
          </a:blip>
          <a:srcRect b="0" l="0" r="0" t="0"/>
          <a:stretch/>
        </p:blipFill>
        <p:spPr>
          <a:xfrm>
            <a:off x="5334000" y="3516979"/>
            <a:ext cx="3048000" cy="1315988"/>
          </a:xfrm>
          <a:prstGeom prst="rect">
            <a:avLst/>
          </a:prstGeom>
          <a:noFill/>
          <a:ln>
            <a:noFill/>
          </a:ln>
        </p:spPr>
      </p:pic>
      <p:sp>
        <p:nvSpPr>
          <p:cNvPr id="286" name="Google Shape;286;p22"/>
          <p:cNvSpPr txBox="1"/>
          <p:nvPr/>
        </p:nvSpPr>
        <p:spPr>
          <a:xfrm rot="5078874">
            <a:off x="5010993" y="1797007"/>
            <a:ext cx="1819729"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Formaldehyde</a:t>
            </a:r>
            <a:endParaRPr sz="1800">
              <a:solidFill>
                <a:schemeClr val="dk1"/>
              </a:solidFill>
              <a:latin typeface="Century Gothic"/>
              <a:ea typeface="Century Gothic"/>
              <a:cs typeface="Century Gothic"/>
              <a:sym typeface="Century Gothic"/>
            </a:endParaRPr>
          </a:p>
        </p:txBody>
      </p:sp>
      <p:sp>
        <p:nvSpPr>
          <p:cNvPr id="287" name="Google Shape;287;p22"/>
          <p:cNvSpPr txBox="1"/>
          <p:nvPr/>
        </p:nvSpPr>
        <p:spPr>
          <a:xfrm rot="3237340">
            <a:off x="5532605" y="2845829"/>
            <a:ext cx="1002197"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Arsenic</a:t>
            </a:r>
            <a:endParaRPr sz="1800">
              <a:solidFill>
                <a:schemeClr val="dk1"/>
              </a:solidFill>
              <a:latin typeface="Century Gothic"/>
              <a:ea typeface="Century Gothic"/>
              <a:cs typeface="Century Gothic"/>
              <a:sym typeface="Century Gothic"/>
            </a:endParaRPr>
          </a:p>
        </p:txBody>
      </p:sp>
      <p:sp>
        <p:nvSpPr>
          <p:cNvPr id="288" name="Google Shape;288;p22"/>
          <p:cNvSpPr txBox="1"/>
          <p:nvPr/>
        </p:nvSpPr>
        <p:spPr>
          <a:xfrm rot="3346034">
            <a:off x="4880850" y="2544793"/>
            <a:ext cx="141737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PVC Piping</a:t>
            </a:r>
            <a:endParaRPr sz="1800">
              <a:solidFill>
                <a:schemeClr val="dk1"/>
              </a:solidFill>
              <a:latin typeface="Century Gothic"/>
              <a:ea typeface="Century Gothic"/>
              <a:cs typeface="Century Gothic"/>
              <a:sym typeface="Century Gothic"/>
            </a:endParaRPr>
          </a:p>
        </p:txBody>
      </p:sp>
      <p:sp>
        <p:nvSpPr>
          <p:cNvPr id="289" name="Google Shape;289;p22"/>
          <p:cNvSpPr txBox="1"/>
          <p:nvPr/>
        </p:nvSpPr>
        <p:spPr>
          <a:xfrm rot="3377915">
            <a:off x="4775962" y="1706136"/>
            <a:ext cx="133882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Rat Poison</a:t>
            </a:r>
            <a:endParaRPr sz="1800">
              <a:solidFill>
                <a:schemeClr val="dk1"/>
              </a:solidFill>
              <a:latin typeface="Century Gothic"/>
              <a:ea typeface="Century Gothic"/>
              <a:cs typeface="Century Gothic"/>
              <a:sym typeface="Century Gothic"/>
            </a:endParaRPr>
          </a:p>
        </p:txBody>
      </p:sp>
      <p:sp>
        <p:nvSpPr>
          <p:cNvPr id="290" name="Google Shape;290;p22"/>
          <p:cNvSpPr txBox="1"/>
          <p:nvPr/>
        </p:nvSpPr>
        <p:spPr>
          <a:xfrm rot="4196750">
            <a:off x="5859936" y="2738830"/>
            <a:ext cx="864339"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Nickel</a:t>
            </a:r>
            <a:endParaRPr sz="1800">
              <a:solidFill>
                <a:schemeClr val="dk1"/>
              </a:solidFill>
              <a:latin typeface="Century Gothic"/>
              <a:ea typeface="Century Gothic"/>
              <a:cs typeface="Century Gothic"/>
              <a:sym typeface="Century Gothic"/>
            </a:endParaRPr>
          </a:p>
        </p:txBody>
      </p:sp>
      <p:sp>
        <p:nvSpPr>
          <p:cNvPr id="291" name="Google Shape;291;p22"/>
          <p:cNvSpPr txBox="1"/>
          <p:nvPr/>
        </p:nvSpPr>
        <p:spPr>
          <a:xfrm rot="2458552">
            <a:off x="5134458" y="3021800"/>
            <a:ext cx="109837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Mercury</a:t>
            </a:r>
            <a:endParaRPr sz="1800">
              <a:solidFill>
                <a:schemeClr val="dk1"/>
              </a:solidFill>
              <a:latin typeface="Century Gothic"/>
              <a:ea typeface="Century Gothic"/>
              <a:cs typeface="Century Gothic"/>
              <a:sym typeface="Century Gothic"/>
            </a:endParaRPr>
          </a:p>
        </p:txBody>
      </p:sp>
      <p:sp>
        <p:nvSpPr>
          <p:cNvPr id="292" name="Google Shape;292;p22"/>
          <p:cNvSpPr txBox="1"/>
          <p:nvPr/>
        </p:nvSpPr>
        <p:spPr>
          <a:xfrm rot="4817163">
            <a:off x="4401467" y="2074716"/>
            <a:ext cx="128432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Ammonia</a:t>
            </a:r>
            <a:endParaRPr/>
          </a:p>
        </p:txBody>
      </p:sp>
      <p:sp>
        <p:nvSpPr>
          <p:cNvPr id="293" name="Google Shape;293;p22"/>
          <p:cNvSpPr txBox="1"/>
          <p:nvPr/>
        </p:nvSpPr>
        <p:spPr>
          <a:xfrm rot="2852790">
            <a:off x="87712" y="1871842"/>
            <a:ext cx="128432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Ammonia</a:t>
            </a:r>
            <a:endParaRPr/>
          </a:p>
        </p:txBody>
      </p:sp>
      <p:sp>
        <p:nvSpPr>
          <p:cNvPr id="294" name="Google Shape;294;p22"/>
          <p:cNvSpPr txBox="1"/>
          <p:nvPr/>
        </p:nvSpPr>
        <p:spPr>
          <a:xfrm rot="5400000">
            <a:off x="5319156" y="1619589"/>
            <a:ext cx="16002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Paint Thinner</a:t>
            </a:r>
            <a:endParaRPr sz="1800">
              <a:solidFill>
                <a:schemeClr val="dk1"/>
              </a:solidFill>
              <a:latin typeface="Century Gothic"/>
              <a:ea typeface="Century Gothic"/>
              <a:cs typeface="Century Gothic"/>
              <a:sym typeface="Century Gothic"/>
            </a:endParaRPr>
          </a:p>
        </p:txBody>
      </p:sp>
      <p:sp>
        <p:nvSpPr>
          <p:cNvPr id="295" name="Google Shape;295;p22"/>
          <p:cNvSpPr txBox="1"/>
          <p:nvPr/>
        </p:nvSpPr>
        <p:spPr>
          <a:xfrm rot="-4013785">
            <a:off x="1102479" y="2628123"/>
            <a:ext cx="16002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Paint Thinner</a:t>
            </a:r>
            <a:endParaRPr sz="1800">
              <a:solidFill>
                <a:schemeClr val="dk1"/>
              </a:solidFill>
              <a:latin typeface="Century Gothic"/>
              <a:ea typeface="Century Gothic"/>
              <a:cs typeface="Century Gothic"/>
              <a:sym typeface="Century Gothic"/>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23"/>
          <p:cNvSpPr txBox="1"/>
          <p:nvPr>
            <p:ph type="title"/>
          </p:nvPr>
        </p:nvSpPr>
        <p:spPr>
          <a:xfrm>
            <a:off x="302302" y="381000"/>
            <a:ext cx="8260672" cy="1039427"/>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6B7C72"/>
              </a:buClr>
              <a:buSzPts val="2800"/>
              <a:buFont typeface="Book Antiqua"/>
              <a:buNone/>
            </a:pPr>
            <a:r>
              <a:rPr lang="en-US" sz="2800"/>
              <a:t>BOTH CIGARETTES AND MARIJUANA SHARE THESE INGREDIENTS WHEN BURNED</a:t>
            </a:r>
            <a:endParaRPr sz="2800"/>
          </a:p>
        </p:txBody>
      </p:sp>
      <p:sp>
        <p:nvSpPr>
          <p:cNvPr id="301" name="Google Shape;301;p23"/>
          <p:cNvSpPr txBox="1"/>
          <p:nvPr>
            <p:ph idx="1" type="body"/>
          </p:nvPr>
        </p:nvSpPr>
        <p:spPr>
          <a:xfrm>
            <a:off x="457200" y="1752601"/>
            <a:ext cx="8229600" cy="4191000"/>
          </a:xfrm>
          <a:prstGeom prst="rect">
            <a:avLst/>
          </a:prstGeom>
          <a:noFill/>
          <a:ln>
            <a:noFill/>
          </a:ln>
        </p:spPr>
        <p:txBody>
          <a:bodyPr anchorCtr="0" anchor="t" bIns="45700" lIns="91425" spcFirstLastPara="1" rIns="91425" wrap="square" tIns="45700">
            <a:normAutofit fontScale="70000" lnSpcReduction="20000"/>
          </a:bodyPr>
          <a:lstStyle/>
          <a:p>
            <a:pPr indent="-228600" lvl="0" marL="342900" rtl="0" algn="l">
              <a:spcBef>
                <a:spcPts val="0"/>
              </a:spcBef>
              <a:spcAft>
                <a:spcPts val="0"/>
              </a:spcAft>
              <a:buSzPct val="100000"/>
              <a:buChar char="•"/>
            </a:pPr>
            <a:r>
              <a:rPr lang="en-US"/>
              <a:t>Carbon Monoxide </a:t>
            </a:r>
            <a:endParaRPr/>
          </a:p>
          <a:p>
            <a:pPr indent="-228600" lvl="0" marL="342900" rtl="0" algn="l">
              <a:spcBef>
                <a:spcPts val="336"/>
              </a:spcBef>
              <a:spcAft>
                <a:spcPts val="0"/>
              </a:spcAft>
              <a:buSzPct val="100000"/>
              <a:buChar char="•"/>
            </a:pPr>
            <a:r>
              <a:rPr lang="en-US"/>
              <a:t>Carbon Dioxide</a:t>
            </a:r>
            <a:endParaRPr/>
          </a:p>
          <a:p>
            <a:pPr indent="-228600" lvl="0" marL="342900" rtl="0" algn="l">
              <a:spcBef>
                <a:spcPts val="336"/>
              </a:spcBef>
              <a:spcAft>
                <a:spcPts val="0"/>
              </a:spcAft>
              <a:buSzPct val="100000"/>
              <a:buChar char="•"/>
            </a:pPr>
            <a:r>
              <a:rPr b="1" lang="en-US"/>
              <a:t>Ammonia – Household Cleaner</a:t>
            </a:r>
            <a:endParaRPr/>
          </a:p>
          <a:p>
            <a:pPr indent="-228600" lvl="0" marL="342900" rtl="0" algn="l">
              <a:spcBef>
                <a:spcPts val="336"/>
              </a:spcBef>
              <a:spcAft>
                <a:spcPts val="0"/>
              </a:spcAft>
              <a:buSzPct val="100000"/>
              <a:buChar char="•"/>
            </a:pPr>
            <a:r>
              <a:rPr b="1" lang="en-US"/>
              <a:t>HCN – Hydrogen cyanide extremely poisonous </a:t>
            </a:r>
            <a:endParaRPr/>
          </a:p>
          <a:p>
            <a:pPr indent="-228600" lvl="0" marL="342900" rtl="0" algn="l">
              <a:spcBef>
                <a:spcPts val="336"/>
              </a:spcBef>
              <a:spcAft>
                <a:spcPts val="0"/>
              </a:spcAft>
              <a:buSzPct val="100000"/>
              <a:buChar char="•"/>
            </a:pPr>
            <a:r>
              <a:rPr lang="en-US"/>
              <a:t>Cyanogen (CN)2</a:t>
            </a:r>
            <a:endParaRPr/>
          </a:p>
          <a:p>
            <a:pPr indent="-228600" lvl="0" marL="342900" rtl="0" algn="l">
              <a:spcBef>
                <a:spcPts val="336"/>
              </a:spcBef>
              <a:spcAft>
                <a:spcPts val="0"/>
              </a:spcAft>
              <a:buSzPct val="100000"/>
              <a:buChar char="•"/>
            </a:pPr>
            <a:r>
              <a:rPr lang="en-US"/>
              <a:t>Isoprene</a:t>
            </a:r>
            <a:endParaRPr/>
          </a:p>
          <a:p>
            <a:pPr indent="-228600" lvl="0" marL="342900" rtl="0" algn="l">
              <a:spcBef>
                <a:spcPts val="336"/>
              </a:spcBef>
              <a:spcAft>
                <a:spcPts val="0"/>
              </a:spcAft>
              <a:buSzPct val="100000"/>
              <a:buChar char="•"/>
            </a:pPr>
            <a:r>
              <a:rPr b="1" lang="en-US"/>
              <a:t>Acetaldehyde – believed to be the cause of alcohol hangovers</a:t>
            </a:r>
            <a:endParaRPr/>
          </a:p>
          <a:p>
            <a:pPr indent="-228600" lvl="0" marL="342900" rtl="0" algn="l">
              <a:spcBef>
                <a:spcPts val="336"/>
              </a:spcBef>
              <a:spcAft>
                <a:spcPts val="0"/>
              </a:spcAft>
              <a:buSzPct val="100000"/>
              <a:buChar char="•"/>
            </a:pPr>
            <a:r>
              <a:rPr b="1" lang="en-US"/>
              <a:t>Acetone – paint thinner</a:t>
            </a:r>
            <a:endParaRPr/>
          </a:p>
          <a:p>
            <a:pPr indent="-228600" lvl="0" marL="342900" rtl="0" algn="l">
              <a:spcBef>
                <a:spcPts val="336"/>
              </a:spcBef>
              <a:spcAft>
                <a:spcPts val="0"/>
              </a:spcAft>
              <a:buSzPct val="100000"/>
              <a:buChar char="•"/>
            </a:pPr>
            <a:r>
              <a:rPr lang="en-US"/>
              <a:t>Acrolein</a:t>
            </a:r>
            <a:endParaRPr/>
          </a:p>
          <a:p>
            <a:pPr indent="-228600" lvl="0" marL="342900" rtl="0" algn="l">
              <a:spcBef>
                <a:spcPts val="336"/>
              </a:spcBef>
              <a:spcAft>
                <a:spcPts val="0"/>
              </a:spcAft>
              <a:buSzPct val="100000"/>
              <a:buChar char="•"/>
            </a:pPr>
            <a:r>
              <a:rPr lang="en-US"/>
              <a:t>Acetonitrile benezene</a:t>
            </a:r>
            <a:endParaRPr/>
          </a:p>
          <a:p>
            <a:pPr indent="-228600" lvl="0" marL="342900" rtl="0" algn="l">
              <a:spcBef>
                <a:spcPts val="336"/>
              </a:spcBef>
              <a:spcAft>
                <a:spcPts val="0"/>
              </a:spcAft>
              <a:buSzPct val="100000"/>
              <a:buChar char="•"/>
            </a:pPr>
            <a:r>
              <a:rPr lang="en-US"/>
              <a:t>Benezene</a:t>
            </a:r>
            <a:endParaRPr/>
          </a:p>
          <a:p>
            <a:pPr indent="-228600" lvl="0" marL="342900" rtl="0" algn="l">
              <a:spcBef>
                <a:spcPts val="336"/>
              </a:spcBef>
              <a:spcAft>
                <a:spcPts val="0"/>
              </a:spcAft>
              <a:buSzPct val="100000"/>
              <a:buChar char="•"/>
            </a:pPr>
            <a:r>
              <a:rPr b="1" lang="en-US"/>
              <a:t>Toluene – paint thinner</a:t>
            </a:r>
            <a:endParaRPr/>
          </a:p>
          <a:p>
            <a:pPr indent="-228600" lvl="0" marL="342900" rtl="0" algn="l">
              <a:spcBef>
                <a:spcPts val="336"/>
              </a:spcBef>
              <a:spcAft>
                <a:spcPts val="0"/>
              </a:spcAft>
              <a:buSzPct val="100000"/>
              <a:buChar char="•"/>
            </a:pPr>
            <a:r>
              <a:rPr b="1" lang="en-US"/>
              <a:t>Vinyl Chloride – contained in PVC plastic</a:t>
            </a:r>
            <a:endParaRPr/>
          </a:p>
          <a:p>
            <a:pPr indent="-228600" lvl="0" marL="342900" rtl="0" algn="l">
              <a:spcBef>
                <a:spcPts val="336"/>
              </a:spcBef>
              <a:spcAft>
                <a:spcPts val="0"/>
              </a:spcAft>
              <a:buSzPct val="100000"/>
              <a:buChar char="•"/>
            </a:pPr>
            <a:r>
              <a:rPr lang="en-US"/>
              <a:t>Dimethylnitrosamine</a:t>
            </a:r>
            <a:endParaRPr/>
          </a:p>
          <a:p>
            <a:pPr indent="-228600" lvl="0" marL="342900" rtl="0" algn="l">
              <a:spcBef>
                <a:spcPts val="336"/>
              </a:spcBef>
              <a:spcAft>
                <a:spcPts val="0"/>
              </a:spcAft>
              <a:buSzPct val="100000"/>
              <a:buChar char="•"/>
            </a:pPr>
            <a:r>
              <a:rPr lang="en-US"/>
              <a:t>Methyletheylnitrosamine</a:t>
            </a:r>
            <a:endParaRPr/>
          </a:p>
        </p:txBody>
      </p:sp>
      <p:sp>
        <p:nvSpPr>
          <p:cNvPr id="302" name="Google Shape;302;p23"/>
          <p:cNvSpPr txBox="1"/>
          <p:nvPr/>
        </p:nvSpPr>
        <p:spPr>
          <a:xfrm>
            <a:off x="2362200" y="6172200"/>
            <a:ext cx="4140877"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Cited from the Institute of Medicine</a:t>
            </a:r>
            <a:endParaRPr sz="1800">
              <a:solidFill>
                <a:schemeClr val="dk1"/>
              </a:solidFill>
              <a:latin typeface="Century Gothic"/>
              <a:ea typeface="Century Gothic"/>
              <a:cs typeface="Century Gothic"/>
              <a:sym typeface="Century Gothic"/>
            </a:endParaRPr>
          </a:p>
        </p:txBody>
      </p:sp>
      <p:pic>
        <p:nvPicPr>
          <p:cNvPr descr="https://encrypted-tbn2.gstatic.com/images?q=tbn:ANd9GcTVjVpbZi-whnks_Ty-oLxYZ2qhBriB8LuffwtEzwF_3Svo9gza" id="303" name="Google Shape;303;p23"/>
          <p:cNvPicPr preferRelativeResize="0"/>
          <p:nvPr/>
        </p:nvPicPr>
        <p:blipFill rotWithShape="1">
          <a:blip r:embed="rId3">
            <a:alphaModFix/>
          </a:blip>
          <a:srcRect b="0" l="0" r="0" t="0"/>
          <a:stretch/>
        </p:blipFill>
        <p:spPr>
          <a:xfrm>
            <a:off x="6096000" y="4038600"/>
            <a:ext cx="2352675" cy="1943101"/>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24"/>
          <p:cNvSpPr txBox="1"/>
          <p:nvPr>
            <p:ph type="title"/>
          </p:nvPr>
        </p:nvSpPr>
        <p:spPr>
          <a:xfrm>
            <a:off x="426128" y="408372"/>
            <a:ext cx="8260672" cy="1039427"/>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6B7C72"/>
              </a:buClr>
              <a:buSzPts val="3500"/>
              <a:buFont typeface="Book Antiqua"/>
              <a:buNone/>
            </a:pPr>
            <a:r>
              <a:rPr lang="en-US"/>
              <a:t>CARCINOGENS?</a:t>
            </a:r>
            <a:endParaRPr/>
          </a:p>
        </p:txBody>
      </p:sp>
      <p:sp>
        <p:nvSpPr>
          <p:cNvPr id="309" name="Google Shape;309;p24"/>
          <p:cNvSpPr txBox="1"/>
          <p:nvPr>
            <p:ph idx="1" type="body"/>
          </p:nvPr>
        </p:nvSpPr>
        <p:spPr>
          <a:xfrm>
            <a:off x="457200" y="1752600"/>
            <a:ext cx="8229600" cy="4724400"/>
          </a:xfrm>
          <a:prstGeom prst="rect">
            <a:avLst/>
          </a:prstGeom>
          <a:noFill/>
          <a:ln>
            <a:noFill/>
          </a:ln>
        </p:spPr>
        <p:txBody>
          <a:bodyPr anchorCtr="0" anchor="t" bIns="45700" lIns="91425" spcFirstLastPara="1" rIns="91425" wrap="square" tIns="45700">
            <a:normAutofit fontScale="92500" lnSpcReduction="10000"/>
          </a:bodyPr>
          <a:lstStyle/>
          <a:p>
            <a:pPr indent="0" lvl="0" marL="114300" rtl="0" algn="ctr">
              <a:spcBef>
                <a:spcPts val="0"/>
              </a:spcBef>
              <a:spcAft>
                <a:spcPts val="0"/>
              </a:spcAft>
              <a:buSzPct val="100000"/>
              <a:buNone/>
            </a:pPr>
            <a:r>
              <a:rPr lang="en-US"/>
              <a:t>Definition – a substance capable of causing cancer in living tissue. </a:t>
            </a:r>
            <a:endParaRPr/>
          </a:p>
          <a:p>
            <a:pPr indent="0" lvl="0" marL="114300" rtl="0" algn="ctr">
              <a:spcBef>
                <a:spcPts val="444"/>
              </a:spcBef>
              <a:spcAft>
                <a:spcPts val="0"/>
              </a:spcAft>
              <a:buSzPct val="100000"/>
              <a:buNone/>
            </a:pPr>
            <a:r>
              <a:t/>
            </a:r>
            <a:endParaRPr/>
          </a:p>
          <a:p>
            <a:pPr indent="0" lvl="0" marL="114300" rtl="0" algn="ctr">
              <a:spcBef>
                <a:spcPts val="444"/>
              </a:spcBef>
              <a:spcAft>
                <a:spcPts val="0"/>
              </a:spcAft>
              <a:buSzPct val="100000"/>
              <a:buNone/>
            </a:pPr>
            <a:r>
              <a:rPr lang="en-US"/>
              <a:t>Both marijuana and cigarettes contain multiple levels of carcinogens. </a:t>
            </a:r>
            <a:endParaRPr/>
          </a:p>
          <a:p>
            <a:pPr indent="0" lvl="0" marL="114300" rtl="0" algn="ctr">
              <a:spcBef>
                <a:spcPts val="444"/>
              </a:spcBef>
              <a:spcAft>
                <a:spcPts val="0"/>
              </a:spcAft>
              <a:buSzPct val="100000"/>
              <a:buNone/>
            </a:pPr>
            <a:r>
              <a:t/>
            </a:r>
            <a:endParaRPr/>
          </a:p>
          <a:p>
            <a:pPr indent="0" lvl="0" marL="114300" rtl="0" algn="ctr">
              <a:spcBef>
                <a:spcPts val="444"/>
              </a:spcBef>
              <a:spcAft>
                <a:spcPts val="0"/>
              </a:spcAft>
              <a:buSzPct val="100000"/>
              <a:buNone/>
            </a:pPr>
            <a:r>
              <a:rPr lang="en-US"/>
              <a:t>Marijuana has:</a:t>
            </a:r>
            <a:endParaRPr/>
          </a:p>
          <a:p>
            <a:pPr indent="0" lvl="0" marL="114300" rtl="0" algn="ctr">
              <a:spcBef>
                <a:spcPts val="444"/>
              </a:spcBef>
              <a:spcAft>
                <a:spcPts val="0"/>
              </a:spcAft>
              <a:buSzPct val="100000"/>
              <a:buNone/>
            </a:pPr>
            <a:r>
              <a:t/>
            </a:r>
            <a:endParaRPr/>
          </a:p>
          <a:p>
            <a:pPr indent="0" lvl="0" marL="114300" rtl="0" algn="ctr">
              <a:spcBef>
                <a:spcPts val="296"/>
              </a:spcBef>
              <a:spcAft>
                <a:spcPts val="0"/>
              </a:spcAft>
              <a:buSzPct val="100000"/>
              <a:buNone/>
            </a:pPr>
            <a:r>
              <a:rPr lang="en-US" sz="1600">
                <a:solidFill>
                  <a:schemeClr val="accent2"/>
                </a:solidFill>
              </a:rPr>
              <a:t>acetaldehyde</a:t>
            </a:r>
            <a:r>
              <a:rPr lang="en-US" sz="1600"/>
              <a:t>, acetamide, </a:t>
            </a:r>
            <a:r>
              <a:rPr lang="en-US" sz="1600">
                <a:solidFill>
                  <a:schemeClr val="accent2"/>
                </a:solidFill>
              </a:rPr>
              <a:t>acrylonitrile</a:t>
            </a:r>
            <a:r>
              <a:rPr lang="en-US" sz="1600"/>
              <a:t>, 4-aminobiphenyl, </a:t>
            </a:r>
            <a:r>
              <a:rPr lang="en-US" sz="1600">
                <a:solidFill>
                  <a:srgbClr val="0070C0"/>
                </a:solidFill>
              </a:rPr>
              <a:t>arsenic</a:t>
            </a:r>
            <a:r>
              <a:rPr lang="en-US" sz="1600"/>
              <a:t>, benz[a]anthracene, </a:t>
            </a:r>
            <a:r>
              <a:rPr lang="en-US" sz="1600">
                <a:solidFill>
                  <a:schemeClr val="accent2"/>
                </a:solidFill>
              </a:rPr>
              <a:t>benzene</a:t>
            </a:r>
            <a:r>
              <a:rPr lang="en-US" sz="1600"/>
              <a:t>, benzo[a]pyrene, </a:t>
            </a:r>
            <a:r>
              <a:rPr lang="en-US" sz="1600">
                <a:solidFill>
                  <a:schemeClr val="accent2"/>
                </a:solidFill>
              </a:rPr>
              <a:t>benzo[b]fluoranthene</a:t>
            </a:r>
            <a:r>
              <a:rPr lang="en-US" sz="1600"/>
              <a:t>, benzo[j]fluoranthene, </a:t>
            </a:r>
            <a:r>
              <a:rPr lang="en-US" sz="1600">
                <a:solidFill>
                  <a:schemeClr val="accent2"/>
                </a:solidFill>
              </a:rPr>
              <a:t>benzo[k]fluoranthene</a:t>
            </a:r>
            <a:r>
              <a:rPr lang="en-US" sz="1600"/>
              <a:t>, benzofuran, </a:t>
            </a:r>
            <a:r>
              <a:rPr lang="en-US" sz="1600">
                <a:solidFill>
                  <a:schemeClr val="accent2"/>
                </a:solidFill>
              </a:rPr>
              <a:t>1,3-butadiene</a:t>
            </a:r>
            <a:r>
              <a:rPr lang="en-US" sz="1600"/>
              <a:t>, </a:t>
            </a:r>
            <a:r>
              <a:rPr lang="en-US" sz="1600">
                <a:solidFill>
                  <a:srgbClr val="0070C0"/>
                </a:solidFill>
              </a:rPr>
              <a:t>cadmium</a:t>
            </a:r>
            <a:r>
              <a:rPr lang="en-US" sz="1600"/>
              <a:t>, </a:t>
            </a:r>
            <a:r>
              <a:rPr lang="en-US" sz="1600">
                <a:solidFill>
                  <a:schemeClr val="accent2"/>
                </a:solidFill>
              </a:rPr>
              <a:t>carbazole</a:t>
            </a:r>
            <a:r>
              <a:rPr lang="en-US" sz="1600"/>
              <a:t>, catechol, </a:t>
            </a:r>
            <a:r>
              <a:rPr lang="en-US" sz="1600">
                <a:solidFill>
                  <a:schemeClr val="accent2"/>
                </a:solidFill>
              </a:rPr>
              <a:t>chromium (hexavalent compounds)</a:t>
            </a:r>
            <a:r>
              <a:rPr lang="en-US" sz="1600"/>
              <a:t>, chrysene, </a:t>
            </a:r>
            <a:r>
              <a:rPr lang="en-US" sz="1600">
                <a:solidFill>
                  <a:schemeClr val="accent2"/>
                </a:solidFill>
              </a:rPr>
              <a:t>dibenz[a,h]anthracene</a:t>
            </a:r>
            <a:r>
              <a:rPr lang="en-US" sz="1600"/>
              <a:t>, dibenz[a,i]pyrene, </a:t>
            </a:r>
            <a:r>
              <a:rPr lang="en-US" sz="1600">
                <a:solidFill>
                  <a:schemeClr val="accent2"/>
                </a:solidFill>
              </a:rPr>
              <a:t>dibenzo[a,e]pyrene</a:t>
            </a:r>
            <a:r>
              <a:rPr lang="en-US" sz="1600"/>
              <a:t>, diethylnitrosamine, </a:t>
            </a:r>
            <a:r>
              <a:rPr lang="en-US" sz="1600">
                <a:solidFill>
                  <a:schemeClr val="accent2"/>
                </a:solidFill>
              </a:rPr>
              <a:t>dimethylnitrosamine</a:t>
            </a:r>
            <a:r>
              <a:rPr lang="en-US" sz="1600"/>
              <a:t>, </a:t>
            </a:r>
            <a:r>
              <a:rPr lang="en-US" sz="1600">
                <a:solidFill>
                  <a:srgbClr val="0070C0"/>
                </a:solidFill>
              </a:rPr>
              <a:t>formaldehyde</a:t>
            </a:r>
            <a:r>
              <a:rPr lang="en-US" sz="1600">
                <a:solidFill>
                  <a:schemeClr val="accent2"/>
                </a:solidFill>
              </a:rPr>
              <a:t>, indeno[1,2,3,-c,d]pyrene</a:t>
            </a:r>
            <a:r>
              <a:rPr lang="en-US" sz="1600"/>
              <a:t>, isoprene, </a:t>
            </a:r>
            <a:r>
              <a:rPr lang="en-US" sz="1600">
                <a:solidFill>
                  <a:srgbClr val="0070C0"/>
                </a:solidFill>
              </a:rPr>
              <a:t>lead</a:t>
            </a:r>
            <a:r>
              <a:rPr lang="en-US" sz="1600"/>
              <a:t>, </a:t>
            </a:r>
            <a:r>
              <a:rPr lang="en-US" sz="1600">
                <a:solidFill>
                  <a:srgbClr val="0070C0"/>
                </a:solidFill>
              </a:rPr>
              <a:t>mercury</a:t>
            </a:r>
            <a:r>
              <a:rPr lang="en-US" sz="1600"/>
              <a:t>, </a:t>
            </a:r>
            <a:r>
              <a:rPr lang="en-US" sz="1600">
                <a:solidFill>
                  <a:schemeClr val="accent2"/>
                </a:solidFill>
              </a:rPr>
              <a:t>5-methylchrysene</a:t>
            </a:r>
            <a:r>
              <a:rPr lang="en-US" sz="1600"/>
              <a:t>, naphthalene, </a:t>
            </a:r>
            <a:r>
              <a:rPr lang="en-US" sz="1600">
                <a:solidFill>
                  <a:srgbClr val="0070C0"/>
                </a:solidFill>
              </a:rPr>
              <a:t>nickel</a:t>
            </a:r>
            <a:r>
              <a:rPr lang="en-US" sz="1600"/>
              <a:t>, pyridine, and </a:t>
            </a:r>
            <a:r>
              <a:rPr lang="en-US" sz="1600">
                <a:solidFill>
                  <a:schemeClr val="accent2"/>
                </a:solidFill>
              </a:rPr>
              <a:t>quinoline</a:t>
            </a:r>
            <a:r>
              <a:rPr lang="en-US" sz="1600"/>
              <a:t>.</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25"/>
          <p:cNvSpPr txBox="1"/>
          <p:nvPr>
            <p:ph type="title"/>
          </p:nvPr>
        </p:nvSpPr>
        <p:spPr>
          <a:xfrm>
            <a:off x="426128" y="408372"/>
            <a:ext cx="8260672" cy="1039427"/>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6B7C72"/>
              </a:buClr>
              <a:buSzPts val="3500"/>
              <a:buFont typeface="Book Antiqua"/>
              <a:buNone/>
            </a:pPr>
            <a:r>
              <a:rPr lang="en-US"/>
              <a:t>CARCINOGENS CONTINUED</a:t>
            </a:r>
            <a:br>
              <a:rPr lang="en-US"/>
            </a:br>
            <a:r>
              <a:rPr lang="en-US" sz="2700"/>
              <a:t>CIGARETTES</a:t>
            </a:r>
            <a:endParaRPr sz="2700"/>
          </a:p>
        </p:txBody>
      </p:sp>
      <p:sp>
        <p:nvSpPr>
          <p:cNvPr id="315" name="Google Shape;315;p25"/>
          <p:cNvSpPr txBox="1"/>
          <p:nvPr>
            <p:ph idx="1" type="body"/>
          </p:nvPr>
        </p:nvSpPr>
        <p:spPr>
          <a:xfrm>
            <a:off x="426128" y="1719071"/>
            <a:ext cx="4038600" cy="4407408"/>
          </a:xfrm>
          <a:prstGeom prst="rect">
            <a:avLst/>
          </a:prstGeom>
          <a:noFill/>
          <a:ln>
            <a:noFill/>
          </a:ln>
        </p:spPr>
        <p:txBody>
          <a:bodyPr anchorCtr="0" anchor="t" bIns="45700" lIns="91425" spcFirstLastPara="1" rIns="91425" wrap="square" tIns="45700">
            <a:normAutofit fontScale="55000" lnSpcReduction="20000"/>
          </a:bodyPr>
          <a:lstStyle/>
          <a:p>
            <a:pPr indent="-228600" lvl="0" marL="342900" rtl="0" algn="l">
              <a:spcBef>
                <a:spcPts val="0"/>
              </a:spcBef>
              <a:spcAft>
                <a:spcPts val="0"/>
              </a:spcAft>
              <a:buSzPct val="100000"/>
              <a:buChar char="•"/>
            </a:pPr>
            <a:r>
              <a:rPr lang="en-US"/>
              <a:t>Acetaldehyde</a:t>
            </a:r>
            <a:endParaRPr/>
          </a:p>
          <a:p>
            <a:pPr indent="-228600" lvl="0" marL="342900" rtl="0" algn="l">
              <a:spcBef>
                <a:spcPts val="308"/>
              </a:spcBef>
              <a:spcAft>
                <a:spcPts val="0"/>
              </a:spcAft>
              <a:buSzPct val="100000"/>
              <a:buChar char="•"/>
            </a:pPr>
            <a:r>
              <a:rPr lang="en-US"/>
              <a:t>Acrylonitrile</a:t>
            </a:r>
            <a:endParaRPr/>
          </a:p>
          <a:p>
            <a:pPr indent="-228600" lvl="0" marL="342900" rtl="0" algn="l">
              <a:spcBef>
                <a:spcPts val="308"/>
              </a:spcBef>
              <a:spcAft>
                <a:spcPts val="0"/>
              </a:spcAft>
              <a:buSzPct val="100000"/>
              <a:buChar char="•"/>
            </a:pPr>
            <a:r>
              <a:rPr lang="en-US"/>
              <a:t>4-Aminobiphenyl</a:t>
            </a:r>
            <a:endParaRPr/>
          </a:p>
          <a:p>
            <a:pPr indent="-228600" lvl="0" marL="342900" rtl="0" algn="l">
              <a:spcBef>
                <a:spcPts val="308"/>
              </a:spcBef>
              <a:spcAft>
                <a:spcPts val="0"/>
              </a:spcAft>
              <a:buSzPct val="100000"/>
              <a:buChar char="•"/>
            </a:pPr>
            <a:r>
              <a:rPr i="1" lang="en-US"/>
              <a:t>o</a:t>
            </a:r>
            <a:r>
              <a:rPr lang="en-US"/>
              <a:t>-Anisidine hydrochloride</a:t>
            </a:r>
            <a:endParaRPr/>
          </a:p>
          <a:p>
            <a:pPr indent="-228600" lvl="0" marL="342900" rtl="0" algn="l">
              <a:spcBef>
                <a:spcPts val="308"/>
              </a:spcBef>
              <a:spcAft>
                <a:spcPts val="0"/>
              </a:spcAft>
              <a:buSzPct val="100000"/>
              <a:buChar char="•"/>
            </a:pPr>
            <a:r>
              <a:rPr lang="en-US">
                <a:solidFill>
                  <a:srgbClr val="0070C0"/>
                </a:solidFill>
              </a:rPr>
              <a:t>Arsenic</a:t>
            </a:r>
            <a:endParaRPr/>
          </a:p>
          <a:p>
            <a:pPr indent="-228600" lvl="0" marL="342900" rtl="0" algn="l">
              <a:spcBef>
                <a:spcPts val="308"/>
              </a:spcBef>
              <a:spcAft>
                <a:spcPts val="0"/>
              </a:spcAft>
              <a:buSzPct val="100000"/>
              <a:buChar char="•"/>
            </a:pPr>
            <a:r>
              <a:rPr lang="en-US"/>
              <a:t>Benzene</a:t>
            </a:r>
            <a:endParaRPr/>
          </a:p>
          <a:p>
            <a:pPr indent="-228600" lvl="0" marL="342900" rtl="0" algn="l">
              <a:spcBef>
                <a:spcPts val="308"/>
              </a:spcBef>
              <a:spcAft>
                <a:spcPts val="0"/>
              </a:spcAft>
              <a:buSzPct val="100000"/>
              <a:buChar char="•"/>
            </a:pPr>
            <a:r>
              <a:rPr lang="en-US"/>
              <a:t>Beryllium</a:t>
            </a:r>
            <a:endParaRPr/>
          </a:p>
          <a:p>
            <a:pPr indent="-228600" lvl="0" marL="342900" rtl="0" algn="l">
              <a:spcBef>
                <a:spcPts val="308"/>
              </a:spcBef>
              <a:spcAft>
                <a:spcPts val="0"/>
              </a:spcAft>
              <a:buSzPct val="100000"/>
              <a:buChar char="•"/>
            </a:pPr>
            <a:r>
              <a:rPr lang="en-US"/>
              <a:t>1,3-Butadiene</a:t>
            </a:r>
            <a:endParaRPr/>
          </a:p>
          <a:p>
            <a:pPr indent="-228600" lvl="0" marL="342900" rtl="0" algn="l">
              <a:spcBef>
                <a:spcPts val="308"/>
              </a:spcBef>
              <a:spcAft>
                <a:spcPts val="0"/>
              </a:spcAft>
              <a:buSzPct val="100000"/>
              <a:buChar char="•"/>
            </a:pPr>
            <a:r>
              <a:rPr lang="en-US">
                <a:solidFill>
                  <a:srgbClr val="0070C0"/>
                </a:solidFill>
              </a:rPr>
              <a:t>Cadmium</a:t>
            </a:r>
            <a:endParaRPr/>
          </a:p>
          <a:p>
            <a:pPr indent="-228600" lvl="0" marL="342900" rtl="0" algn="l">
              <a:spcBef>
                <a:spcPts val="308"/>
              </a:spcBef>
              <a:spcAft>
                <a:spcPts val="0"/>
              </a:spcAft>
              <a:buSzPct val="100000"/>
              <a:buChar char="•"/>
            </a:pPr>
            <a:r>
              <a:rPr lang="en-US"/>
              <a:t>1,1-Dimethylhydrazine</a:t>
            </a:r>
            <a:endParaRPr/>
          </a:p>
          <a:p>
            <a:pPr indent="-228600" lvl="0" marL="342900" rtl="0" algn="l">
              <a:spcBef>
                <a:spcPts val="308"/>
              </a:spcBef>
              <a:spcAft>
                <a:spcPts val="0"/>
              </a:spcAft>
              <a:buSzPct val="100000"/>
              <a:buChar char="•"/>
            </a:pPr>
            <a:r>
              <a:rPr lang="en-US"/>
              <a:t>Ethylene oxide</a:t>
            </a:r>
            <a:endParaRPr/>
          </a:p>
          <a:p>
            <a:pPr indent="-228600" lvl="0" marL="342900" rtl="0" algn="l">
              <a:spcBef>
                <a:spcPts val="308"/>
              </a:spcBef>
              <a:spcAft>
                <a:spcPts val="0"/>
              </a:spcAft>
              <a:buSzPct val="100000"/>
              <a:buChar char="•"/>
            </a:pPr>
            <a:r>
              <a:rPr lang="en-US">
                <a:solidFill>
                  <a:srgbClr val="0070C0"/>
                </a:solidFill>
              </a:rPr>
              <a:t>Formaldehyde</a:t>
            </a:r>
            <a:endParaRPr/>
          </a:p>
          <a:p>
            <a:pPr indent="-228600" lvl="0" marL="342900" rtl="0" algn="l">
              <a:spcBef>
                <a:spcPts val="308"/>
              </a:spcBef>
              <a:spcAft>
                <a:spcPts val="0"/>
              </a:spcAft>
              <a:buSzPct val="100000"/>
              <a:buChar char="•"/>
            </a:pPr>
            <a:r>
              <a:rPr lang="en-US"/>
              <a:t>Furan</a:t>
            </a:r>
            <a:endParaRPr/>
          </a:p>
          <a:p>
            <a:pPr indent="-228600" lvl="0" marL="342900" rtl="0" algn="l">
              <a:spcBef>
                <a:spcPts val="308"/>
              </a:spcBef>
              <a:spcAft>
                <a:spcPts val="0"/>
              </a:spcAft>
              <a:buSzPct val="100000"/>
              <a:buChar char="•"/>
            </a:pPr>
            <a:r>
              <a:rPr lang="en-US"/>
              <a:t>Heterocyclic amines</a:t>
            </a:r>
            <a:endParaRPr/>
          </a:p>
          <a:p>
            <a:pPr indent="-228600" lvl="0" marL="342900" rtl="0" algn="l">
              <a:spcBef>
                <a:spcPts val="308"/>
              </a:spcBef>
              <a:spcAft>
                <a:spcPts val="0"/>
              </a:spcAft>
              <a:buSzPct val="100000"/>
              <a:buChar char="•"/>
            </a:pPr>
            <a:r>
              <a:rPr lang="en-US"/>
              <a:t>Hydrazine</a:t>
            </a:r>
            <a:endParaRPr/>
          </a:p>
          <a:p>
            <a:pPr indent="-228600" lvl="0" marL="342900" rtl="0" algn="l">
              <a:spcBef>
                <a:spcPts val="308"/>
              </a:spcBef>
              <a:spcAft>
                <a:spcPts val="0"/>
              </a:spcAft>
              <a:buSzPct val="100000"/>
              <a:buChar char="•"/>
            </a:pPr>
            <a:r>
              <a:rPr lang="en-US"/>
              <a:t>Isoprene</a:t>
            </a:r>
            <a:endParaRPr/>
          </a:p>
          <a:p>
            <a:pPr indent="-228600" lvl="0" marL="342900" rtl="0" algn="l">
              <a:spcBef>
                <a:spcPts val="308"/>
              </a:spcBef>
              <a:spcAft>
                <a:spcPts val="0"/>
              </a:spcAft>
              <a:buSzPct val="100000"/>
              <a:buChar char="•"/>
            </a:pPr>
            <a:r>
              <a:rPr lang="en-US">
                <a:solidFill>
                  <a:srgbClr val="0070C0"/>
                </a:solidFill>
              </a:rPr>
              <a:t>Lead</a:t>
            </a:r>
            <a:endParaRPr/>
          </a:p>
          <a:p>
            <a:pPr indent="-130809" lvl="0" marL="342900" rtl="0" algn="l">
              <a:spcBef>
                <a:spcPts val="308"/>
              </a:spcBef>
              <a:spcAft>
                <a:spcPts val="0"/>
              </a:spcAft>
              <a:buSzPct val="100000"/>
              <a:buNone/>
            </a:pPr>
            <a:r>
              <a:t/>
            </a:r>
            <a:endParaRPr/>
          </a:p>
        </p:txBody>
      </p:sp>
      <p:sp>
        <p:nvSpPr>
          <p:cNvPr id="316" name="Google Shape;316;p25"/>
          <p:cNvSpPr txBox="1"/>
          <p:nvPr>
            <p:ph idx="2" type="body"/>
          </p:nvPr>
        </p:nvSpPr>
        <p:spPr>
          <a:xfrm>
            <a:off x="4648200" y="1719071"/>
            <a:ext cx="4038600" cy="4407408"/>
          </a:xfrm>
          <a:prstGeom prst="rect">
            <a:avLst/>
          </a:prstGeom>
          <a:noFill/>
          <a:ln>
            <a:noFill/>
          </a:ln>
        </p:spPr>
        <p:txBody>
          <a:bodyPr anchorCtr="0" anchor="t" bIns="45700" lIns="91425" spcFirstLastPara="1" rIns="91425" wrap="square" tIns="45700">
            <a:normAutofit fontScale="55000" lnSpcReduction="20000"/>
          </a:bodyPr>
          <a:lstStyle/>
          <a:p>
            <a:pPr indent="-228600" lvl="0" marL="342900" rtl="0" algn="l">
              <a:spcBef>
                <a:spcPts val="0"/>
              </a:spcBef>
              <a:spcAft>
                <a:spcPts val="0"/>
              </a:spcAft>
              <a:buSzPct val="100000"/>
              <a:buChar char="•"/>
            </a:pPr>
            <a:r>
              <a:rPr lang="en-US"/>
              <a:t>2-Naphthylamine</a:t>
            </a:r>
            <a:endParaRPr/>
          </a:p>
          <a:p>
            <a:pPr indent="-228600" lvl="0" marL="342900" rtl="0" algn="l">
              <a:spcBef>
                <a:spcPts val="308"/>
              </a:spcBef>
              <a:spcAft>
                <a:spcPts val="0"/>
              </a:spcAft>
              <a:buSzPct val="100000"/>
              <a:buChar char="•"/>
            </a:pPr>
            <a:r>
              <a:rPr lang="en-US"/>
              <a:t>Nitromethane</a:t>
            </a:r>
            <a:endParaRPr/>
          </a:p>
          <a:p>
            <a:pPr indent="-228600" lvl="0" marL="342900" rtl="0" algn="l">
              <a:spcBef>
                <a:spcPts val="308"/>
              </a:spcBef>
              <a:spcAft>
                <a:spcPts val="0"/>
              </a:spcAft>
              <a:buSzPct val="100000"/>
              <a:buChar char="•"/>
            </a:pPr>
            <a:r>
              <a:rPr i="1" lang="en-US"/>
              <a:t>N</a:t>
            </a:r>
            <a:r>
              <a:rPr lang="en-US"/>
              <a:t>-Nitrosodi-</a:t>
            </a:r>
            <a:r>
              <a:rPr i="1" lang="en-US"/>
              <a:t>n</a:t>
            </a:r>
            <a:r>
              <a:rPr lang="en-US"/>
              <a:t>-butylamine</a:t>
            </a:r>
            <a:endParaRPr/>
          </a:p>
          <a:p>
            <a:pPr indent="-228600" lvl="0" marL="342900" rtl="0" algn="l">
              <a:spcBef>
                <a:spcPts val="308"/>
              </a:spcBef>
              <a:spcAft>
                <a:spcPts val="0"/>
              </a:spcAft>
              <a:buSzPct val="100000"/>
              <a:buChar char="•"/>
            </a:pPr>
            <a:r>
              <a:rPr i="1" lang="en-US"/>
              <a:t>N</a:t>
            </a:r>
            <a:r>
              <a:rPr lang="en-US"/>
              <a:t>-Nitrosodiethanolamine</a:t>
            </a:r>
            <a:endParaRPr/>
          </a:p>
          <a:p>
            <a:pPr indent="-228600" lvl="0" marL="342900" rtl="0" algn="l">
              <a:spcBef>
                <a:spcPts val="308"/>
              </a:spcBef>
              <a:spcAft>
                <a:spcPts val="0"/>
              </a:spcAft>
              <a:buSzPct val="100000"/>
              <a:buChar char="•"/>
            </a:pPr>
            <a:r>
              <a:rPr i="1" lang="en-US"/>
              <a:t>N</a:t>
            </a:r>
            <a:r>
              <a:rPr lang="en-US"/>
              <a:t>-Nitrosodiethylamine</a:t>
            </a:r>
            <a:endParaRPr/>
          </a:p>
          <a:p>
            <a:pPr indent="-228600" lvl="0" marL="342900" rtl="0" algn="l">
              <a:spcBef>
                <a:spcPts val="308"/>
              </a:spcBef>
              <a:spcAft>
                <a:spcPts val="0"/>
              </a:spcAft>
              <a:buSzPct val="100000"/>
              <a:buChar char="•"/>
            </a:pPr>
            <a:r>
              <a:rPr i="1" lang="en-US"/>
              <a:t>N</a:t>
            </a:r>
            <a:r>
              <a:rPr lang="en-US"/>
              <a:t>-Nitrosodimethylamine</a:t>
            </a:r>
            <a:endParaRPr/>
          </a:p>
          <a:p>
            <a:pPr indent="-228600" lvl="0" marL="342900" rtl="0" algn="l">
              <a:spcBef>
                <a:spcPts val="308"/>
              </a:spcBef>
              <a:spcAft>
                <a:spcPts val="0"/>
              </a:spcAft>
              <a:buSzPct val="100000"/>
              <a:buChar char="•"/>
            </a:pPr>
            <a:r>
              <a:rPr i="1" lang="en-US"/>
              <a:t>N</a:t>
            </a:r>
            <a:r>
              <a:rPr lang="en-US"/>
              <a:t>-Nitrosodi-</a:t>
            </a:r>
            <a:r>
              <a:rPr i="1" lang="en-US"/>
              <a:t>n</a:t>
            </a:r>
            <a:r>
              <a:rPr lang="en-US"/>
              <a:t>-propylamine</a:t>
            </a:r>
            <a:endParaRPr/>
          </a:p>
          <a:p>
            <a:pPr indent="-228600" lvl="0" marL="342900" rtl="0" algn="l">
              <a:spcBef>
                <a:spcPts val="308"/>
              </a:spcBef>
              <a:spcAft>
                <a:spcPts val="0"/>
              </a:spcAft>
              <a:buSzPct val="100000"/>
              <a:buChar char="•"/>
            </a:pPr>
            <a:r>
              <a:rPr lang="en-US"/>
              <a:t>4-(</a:t>
            </a:r>
            <a:r>
              <a:rPr i="1" lang="en-US"/>
              <a:t>N</a:t>
            </a:r>
            <a:r>
              <a:rPr lang="en-US"/>
              <a:t>-Nitrosomethylamino)-1-(3-pyridyl)-1-butanone</a:t>
            </a:r>
            <a:endParaRPr/>
          </a:p>
          <a:p>
            <a:pPr indent="-228600" lvl="0" marL="342900" rtl="0" algn="l">
              <a:spcBef>
                <a:spcPts val="308"/>
              </a:spcBef>
              <a:spcAft>
                <a:spcPts val="0"/>
              </a:spcAft>
              <a:buSzPct val="100000"/>
              <a:buChar char="•"/>
            </a:pPr>
            <a:r>
              <a:rPr i="1" lang="en-US"/>
              <a:t>N</a:t>
            </a:r>
            <a:r>
              <a:rPr lang="en-US"/>
              <a:t>-Nitrosonornicotine</a:t>
            </a:r>
            <a:endParaRPr/>
          </a:p>
          <a:p>
            <a:pPr indent="-228600" lvl="0" marL="342900" rtl="0" algn="l">
              <a:spcBef>
                <a:spcPts val="308"/>
              </a:spcBef>
              <a:spcAft>
                <a:spcPts val="0"/>
              </a:spcAft>
              <a:buSzPct val="100000"/>
              <a:buChar char="•"/>
            </a:pPr>
            <a:r>
              <a:rPr i="1" lang="en-US"/>
              <a:t>N</a:t>
            </a:r>
            <a:r>
              <a:rPr lang="en-US"/>
              <a:t>-Nitrosopiperidine</a:t>
            </a:r>
            <a:endParaRPr/>
          </a:p>
          <a:p>
            <a:pPr indent="-228600" lvl="0" marL="342900" rtl="0" algn="l">
              <a:spcBef>
                <a:spcPts val="308"/>
              </a:spcBef>
              <a:spcAft>
                <a:spcPts val="0"/>
              </a:spcAft>
              <a:buSzPct val="100000"/>
              <a:buChar char="•"/>
            </a:pPr>
            <a:r>
              <a:rPr i="1" lang="en-US"/>
              <a:t>N</a:t>
            </a:r>
            <a:r>
              <a:rPr lang="en-US"/>
              <a:t>-Nitrosopyrrolidine</a:t>
            </a:r>
            <a:endParaRPr/>
          </a:p>
          <a:p>
            <a:pPr indent="-228600" lvl="0" marL="342900" rtl="0" algn="l">
              <a:spcBef>
                <a:spcPts val="308"/>
              </a:spcBef>
              <a:spcAft>
                <a:spcPts val="0"/>
              </a:spcAft>
              <a:buSzPct val="100000"/>
              <a:buChar char="•"/>
            </a:pPr>
            <a:r>
              <a:rPr i="1" lang="en-US"/>
              <a:t>N</a:t>
            </a:r>
            <a:r>
              <a:rPr lang="en-US"/>
              <a:t>-Nitrososarcosine</a:t>
            </a:r>
            <a:endParaRPr/>
          </a:p>
          <a:p>
            <a:pPr indent="-228600" lvl="0" marL="342900" rtl="0" algn="l">
              <a:spcBef>
                <a:spcPts val="308"/>
              </a:spcBef>
              <a:spcAft>
                <a:spcPts val="0"/>
              </a:spcAft>
              <a:buSzPct val="100000"/>
              <a:buChar char="•"/>
            </a:pPr>
            <a:r>
              <a:rPr lang="en-US"/>
              <a:t>Polonium-210</a:t>
            </a:r>
            <a:endParaRPr/>
          </a:p>
          <a:p>
            <a:pPr indent="-228600" lvl="0" marL="342900" rtl="0" algn="l">
              <a:spcBef>
                <a:spcPts val="308"/>
              </a:spcBef>
              <a:spcAft>
                <a:spcPts val="0"/>
              </a:spcAft>
              <a:buSzPct val="100000"/>
              <a:buChar char="•"/>
            </a:pPr>
            <a:r>
              <a:rPr lang="en-US"/>
              <a:t>Polycyclic aromatic hydrocarbons</a:t>
            </a:r>
            <a:endParaRPr/>
          </a:p>
          <a:p>
            <a:pPr indent="-228600" lvl="0" marL="342900" rtl="0" algn="l">
              <a:spcBef>
                <a:spcPts val="308"/>
              </a:spcBef>
              <a:spcAft>
                <a:spcPts val="0"/>
              </a:spcAft>
              <a:buSzPct val="100000"/>
              <a:buChar char="•"/>
            </a:pPr>
            <a:r>
              <a:rPr i="1" lang="en-US"/>
              <a:t>o</a:t>
            </a:r>
            <a:r>
              <a:rPr lang="en-US"/>
              <a:t>-Toluidine</a:t>
            </a:r>
            <a:endParaRPr/>
          </a:p>
          <a:p>
            <a:pPr indent="-228600" lvl="0" marL="342900" rtl="0" algn="l">
              <a:spcBef>
                <a:spcPts val="308"/>
              </a:spcBef>
              <a:spcAft>
                <a:spcPts val="0"/>
              </a:spcAft>
              <a:buSzPct val="100000"/>
              <a:buChar char="•"/>
            </a:pPr>
            <a:r>
              <a:rPr lang="en-US">
                <a:solidFill>
                  <a:srgbClr val="0070C0"/>
                </a:solidFill>
              </a:rPr>
              <a:t>Vinyl chloride</a:t>
            </a:r>
            <a:endParaRPr/>
          </a:p>
          <a:p>
            <a:pPr indent="-130809" lvl="0" marL="342900" rtl="0" algn="l">
              <a:spcBef>
                <a:spcPts val="308"/>
              </a:spcBef>
              <a:spcAft>
                <a:spcPts val="0"/>
              </a:spcAft>
              <a:buSzPct val="100000"/>
              <a:buNone/>
            </a:pPr>
            <a:r>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sp>
        <p:nvSpPr>
          <p:cNvPr id="321" name="Google Shape;321;p26"/>
          <p:cNvSpPr txBox="1"/>
          <p:nvPr>
            <p:ph type="title"/>
          </p:nvPr>
        </p:nvSpPr>
        <p:spPr>
          <a:xfrm>
            <a:off x="736456" y="3200399"/>
            <a:ext cx="7696200" cy="1295401"/>
          </a:xfrm>
          <a:prstGeom prst="rect">
            <a:avLst/>
          </a:prstGeom>
          <a:noFill/>
          <a:ln>
            <a:noFill/>
          </a:ln>
        </p:spPr>
        <p:txBody>
          <a:bodyPr anchorCtr="0" anchor="b" bIns="45700" lIns="91425" spcFirstLastPara="1" rIns="91425" wrap="square" tIns="45700">
            <a:noAutofit/>
          </a:bodyPr>
          <a:lstStyle/>
          <a:p>
            <a:pPr indent="0" lvl="0" marL="0" rtl="0" algn="ctr">
              <a:spcBef>
                <a:spcPts val="0"/>
              </a:spcBef>
              <a:spcAft>
                <a:spcPts val="0"/>
              </a:spcAft>
              <a:buClr>
                <a:srgbClr val="47534C"/>
              </a:buClr>
              <a:buSzPts val="4000"/>
              <a:buFont typeface="Book Antiqua"/>
              <a:buNone/>
            </a:pPr>
            <a:r>
              <a:rPr lang="en-US"/>
              <a:t>SO…WHERE ARE THINGS GOING?</a:t>
            </a:r>
            <a:endParaRPr/>
          </a:p>
        </p:txBody>
      </p:sp>
      <p:sp>
        <p:nvSpPr>
          <p:cNvPr id="322" name="Google Shape;322;p26"/>
          <p:cNvSpPr txBox="1"/>
          <p:nvPr>
            <p:ph idx="1" type="body"/>
          </p:nvPr>
        </p:nvSpPr>
        <p:spPr>
          <a:xfrm>
            <a:off x="736456" y="4607510"/>
            <a:ext cx="7696200" cy="523783"/>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SzPts val="2000"/>
              <a:buNone/>
            </a:pPr>
            <a:r>
              <a:rPr lang="en-US"/>
              <a:t>WELL…</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27"/>
          <p:cNvSpPr txBox="1"/>
          <p:nvPr>
            <p:ph type="title"/>
          </p:nvPr>
        </p:nvSpPr>
        <p:spPr>
          <a:xfrm>
            <a:off x="426128" y="408372"/>
            <a:ext cx="8260672" cy="1039427"/>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6B7C72"/>
              </a:buClr>
              <a:buSzPts val="3500"/>
              <a:buFont typeface="Book Antiqua"/>
              <a:buNone/>
            </a:pPr>
            <a:r>
              <a:rPr lang="en-US"/>
              <a:t>LEGISLATION IN NEW YORK</a:t>
            </a:r>
            <a:br>
              <a:rPr lang="en-US"/>
            </a:br>
            <a:r>
              <a:rPr lang="en-US" sz="2700"/>
              <a:t>MARIJUANA</a:t>
            </a:r>
            <a:endParaRPr sz="2700"/>
          </a:p>
        </p:txBody>
      </p:sp>
      <p:sp>
        <p:nvSpPr>
          <p:cNvPr id="328" name="Google Shape;328;p27"/>
          <p:cNvSpPr txBox="1"/>
          <p:nvPr/>
        </p:nvSpPr>
        <p:spPr>
          <a:xfrm>
            <a:off x="304800" y="1731963"/>
            <a:ext cx="1314784"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Senate Bill</a:t>
            </a:r>
            <a:endParaRPr/>
          </a:p>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SB 1682</a:t>
            </a:r>
            <a:endParaRPr sz="1800">
              <a:solidFill>
                <a:schemeClr val="dk1"/>
              </a:solidFill>
              <a:latin typeface="Century Gothic"/>
              <a:ea typeface="Century Gothic"/>
              <a:cs typeface="Century Gothic"/>
              <a:sym typeface="Century Gothic"/>
            </a:endParaRPr>
          </a:p>
        </p:txBody>
      </p:sp>
      <p:sp>
        <p:nvSpPr>
          <p:cNvPr id="329" name="Google Shape;329;p27"/>
          <p:cNvSpPr txBox="1"/>
          <p:nvPr/>
        </p:nvSpPr>
        <p:spPr>
          <a:xfrm>
            <a:off x="286327" y="3810000"/>
            <a:ext cx="1314784"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Senate Bill</a:t>
            </a:r>
            <a:endParaRPr/>
          </a:p>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SB 4406</a:t>
            </a:r>
            <a:endParaRPr/>
          </a:p>
        </p:txBody>
      </p:sp>
      <p:sp>
        <p:nvSpPr>
          <p:cNvPr id="330" name="Google Shape;330;p27"/>
          <p:cNvSpPr txBox="1"/>
          <p:nvPr/>
        </p:nvSpPr>
        <p:spPr>
          <a:xfrm>
            <a:off x="186146" y="5329381"/>
            <a:ext cx="1566454"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Assembly Bill</a:t>
            </a:r>
            <a:endParaRPr/>
          </a:p>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AB 6357</a:t>
            </a:r>
            <a:endParaRPr sz="1800">
              <a:solidFill>
                <a:schemeClr val="dk1"/>
              </a:solidFill>
              <a:latin typeface="Century Gothic"/>
              <a:ea typeface="Century Gothic"/>
              <a:cs typeface="Century Gothic"/>
              <a:sym typeface="Century Gothic"/>
            </a:endParaRPr>
          </a:p>
        </p:txBody>
      </p:sp>
      <p:sp>
        <p:nvSpPr>
          <p:cNvPr id="331" name="Google Shape;331;p27"/>
          <p:cNvSpPr txBox="1"/>
          <p:nvPr/>
        </p:nvSpPr>
        <p:spPr>
          <a:xfrm>
            <a:off x="1752600" y="1739035"/>
            <a:ext cx="3163357" cy="19389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dk2"/>
                </a:solidFill>
                <a:latin typeface="Century Gothic"/>
                <a:ea typeface="Century Gothic"/>
                <a:cs typeface="Century Gothic"/>
                <a:sym typeface="Century Gothic"/>
              </a:rPr>
              <a:t>"Legalizes the possession, manufacture, sale, administration, delivery, dispensing and distribution of [up to 8 oz of] marijuana in connection with medical use thereof for certified patients... permits registered organizations to sell, administer, deliver, etc. marijuana to certified patients or the caregiver of a certified patient for certified medical use..."</a:t>
            </a:r>
            <a:endParaRPr sz="1200">
              <a:solidFill>
                <a:schemeClr val="dk2"/>
              </a:solidFill>
              <a:latin typeface="Century Gothic"/>
              <a:ea typeface="Century Gothic"/>
              <a:cs typeface="Century Gothic"/>
              <a:sym typeface="Century Gothic"/>
            </a:endParaRPr>
          </a:p>
        </p:txBody>
      </p:sp>
      <p:sp>
        <p:nvSpPr>
          <p:cNvPr id="332" name="Google Shape;332;p27"/>
          <p:cNvSpPr txBox="1"/>
          <p:nvPr/>
        </p:nvSpPr>
        <p:spPr>
          <a:xfrm>
            <a:off x="1752600" y="3823855"/>
            <a:ext cx="2935668"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dk2"/>
                </a:solidFill>
                <a:latin typeface="Century Gothic"/>
                <a:ea typeface="Century Gothic"/>
                <a:cs typeface="Century Gothic"/>
                <a:sym typeface="Century Gothic"/>
              </a:rPr>
              <a:t>"Legalizes the possession, acquisition, use, delivery, transfer, transport or administration of marihuana by a certified patient or designated caregiver for a certified medical use..."</a:t>
            </a:r>
            <a:endParaRPr sz="1200">
              <a:solidFill>
                <a:schemeClr val="dk2"/>
              </a:solidFill>
              <a:latin typeface="Century Gothic"/>
              <a:ea typeface="Century Gothic"/>
              <a:cs typeface="Century Gothic"/>
              <a:sym typeface="Century Gothic"/>
            </a:endParaRPr>
          </a:p>
        </p:txBody>
      </p:sp>
      <p:sp>
        <p:nvSpPr>
          <p:cNvPr id="333" name="Google Shape;333;p27"/>
          <p:cNvSpPr txBox="1"/>
          <p:nvPr/>
        </p:nvSpPr>
        <p:spPr>
          <a:xfrm>
            <a:off x="1752600" y="5329381"/>
            <a:ext cx="3139105"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dk2"/>
                </a:solidFill>
                <a:latin typeface="Century Gothic"/>
                <a:ea typeface="Century Gothic"/>
                <a:cs typeface="Century Gothic"/>
                <a:sym typeface="Century Gothic"/>
              </a:rPr>
              <a:t>"Legalizes the possession, acquisition, use, delivery, transfer, transport or administration of marihuana by a certified patient or designated caregiver for a certified medical use..."</a:t>
            </a:r>
            <a:endParaRPr sz="1200">
              <a:solidFill>
                <a:schemeClr val="dk2"/>
              </a:solidFill>
              <a:latin typeface="Century Gothic"/>
              <a:ea typeface="Century Gothic"/>
              <a:cs typeface="Century Gothic"/>
              <a:sym typeface="Century Gothic"/>
            </a:endParaRPr>
          </a:p>
        </p:txBody>
      </p:sp>
      <p:pic>
        <p:nvPicPr>
          <p:cNvPr descr="https://encrypted-tbn1.gstatic.com/images?q=tbn:ANd9GcSVuynQk5x0EESVj7GVQVxFBVQ4kjQLQh5hW3PjhEezgT_2oTThnA" id="334" name="Google Shape;334;p27"/>
          <p:cNvPicPr preferRelativeResize="0"/>
          <p:nvPr/>
        </p:nvPicPr>
        <p:blipFill rotWithShape="1">
          <a:blip r:embed="rId3">
            <a:alphaModFix/>
          </a:blip>
          <a:srcRect b="0" l="0" r="0" t="0"/>
          <a:stretch/>
        </p:blipFill>
        <p:spPr>
          <a:xfrm>
            <a:off x="5360460" y="1725036"/>
            <a:ext cx="3493645" cy="3010366"/>
          </a:xfrm>
          <a:prstGeom prst="rect">
            <a:avLst/>
          </a:prstGeom>
          <a:noFill/>
          <a:ln>
            <a:noFill/>
          </a:ln>
        </p:spPr>
      </p:pic>
      <p:sp>
        <p:nvSpPr>
          <p:cNvPr id="335" name="Google Shape;335;p27"/>
          <p:cNvSpPr txBox="1"/>
          <p:nvPr/>
        </p:nvSpPr>
        <p:spPr>
          <a:xfrm>
            <a:off x="5976394" y="6326976"/>
            <a:ext cx="2959465"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entury Gothic"/>
                <a:ea typeface="Century Gothic"/>
                <a:cs typeface="Century Gothic"/>
                <a:sym typeface="Century Gothic"/>
              </a:rPr>
              <a:t>It’s only a matter of time!</a:t>
            </a:r>
            <a:endParaRPr sz="1800">
              <a:solidFill>
                <a:schemeClr val="dk1"/>
              </a:solidFill>
              <a:latin typeface="Century Gothic"/>
              <a:ea typeface="Century Gothic"/>
              <a:cs typeface="Century Gothic"/>
              <a:sym typeface="Century Gothic"/>
            </a:endParaRPr>
          </a:p>
        </p:txBody>
      </p:sp>
      <p:sp>
        <p:nvSpPr>
          <p:cNvPr id="336" name="Google Shape;336;p27"/>
          <p:cNvSpPr txBox="1"/>
          <p:nvPr/>
        </p:nvSpPr>
        <p:spPr>
          <a:xfrm>
            <a:off x="5849982" y="5057123"/>
            <a:ext cx="2514600"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Century Gothic"/>
                <a:ea typeface="Century Gothic"/>
                <a:cs typeface="Century Gothic"/>
                <a:sym typeface="Century Gothic"/>
              </a:rPr>
              <a:t>All bills were referred to the health committee.</a:t>
            </a:r>
            <a:endParaRPr sz="1800">
              <a:solidFill>
                <a:schemeClr val="dk1"/>
              </a:solidFill>
              <a:latin typeface="Century Gothic"/>
              <a:ea typeface="Century Gothic"/>
              <a:cs typeface="Century Gothic"/>
              <a:sym typeface="Century Gothic"/>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28"/>
          <p:cNvSpPr txBox="1"/>
          <p:nvPr>
            <p:ph type="title"/>
          </p:nvPr>
        </p:nvSpPr>
        <p:spPr>
          <a:xfrm>
            <a:off x="426128" y="408372"/>
            <a:ext cx="8260672" cy="1039427"/>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6B7C72"/>
              </a:buClr>
              <a:buSzPts val="3500"/>
              <a:buFont typeface="Book Antiqua"/>
              <a:buNone/>
            </a:pPr>
            <a:r>
              <a:rPr lang="en-US"/>
              <a:t>TIMES ARE CHANGING.</a:t>
            </a:r>
            <a:endParaRPr/>
          </a:p>
        </p:txBody>
      </p:sp>
      <p:sp>
        <p:nvSpPr>
          <p:cNvPr id="342" name="Google Shape;342;p28"/>
          <p:cNvSpPr txBox="1"/>
          <p:nvPr>
            <p:ph idx="1" type="body"/>
          </p:nvPr>
        </p:nvSpPr>
        <p:spPr>
          <a:xfrm>
            <a:off x="457200" y="1752600"/>
            <a:ext cx="8229600" cy="4373563"/>
          </a:xfrm>
          <a:prstGeom prst="rect">
            <a:avLst/>
          </a:prstGeom>
          <a:noFill/>
          <a:ln>
            <a:noFill/>
          </a:ln>
        </p:spPr>
        <p:txBody>
          <a:bodyPr anchorCtr="0" anchor="t" bIns="45700" lIns="91425" spcFirstLastPara="1" rIns="91425" wrap="square" tIns="45700">
            <a:normAutofit fontScale="85000" lnSpcReduction="20000"/>
          </a:bodyPr>
          <a:lstStyle/>
          <a:p>
            <a:pPr indent="-228600" lvl="0" marL="342900" rtl="0" algn="l">
              <a:spcBef>
                <a:spcPts val="0"/>
              </a:spcBef>
              <a:spcAft>
                <a:spcPts val="0"/>
              </a:spcAft>
              <a:buSzPct val="100000"/>
              <a:buChar char="•"/>
            </a:pPr>
            <a:r>
              <a:rPr lang="en-US"/>
              <a:t>Medical Marijuana increases DWI: A 2009 National Highway Traffic Safety Administration report found that more people are driving on weekend nights under the influence of marijuana (8.3%) than alcohol (2.2%). </a:t>
            </a:r>
            <a:r>
              <a:rPr i="1" lang="en-US"/>
              <a:t>(Source: National Highway Traffic Safety Administration Report, 2009.) </a:t>
            </a:r>
            <a:endParaRPr i="1"/>
          </a:p>
          <a:p>
            <a:pPr indent="-99059" lvl="0" marL="342900" rtl="0" algn="l">
              <a:spcBef>
                <a:spcPts val="408"/>
              </a:spcBef>
              <a:spcAft>
                <a:spcPts val="0"/>
              </a:spcAft>
              <a:buSzPct val="100000"/>
              <a:buNone/>
            </a:pPr>
            <a:r>
              <a:t/>
            </a:r>
            <a:endParaRPr i="1"/>
          </a:p>
          <a:p>
            <a:pPr indent="-228600" lvl="0" marL="342900" rtl="0" algn="l">
              <a:spcBef>
                <a:spcPts val="408"/>
              </a:spcBef>
              <a:spcAft>
                <a:spcPts val="0"/>
              </a:spcAft>
              <a:buSzPct val="100000"/>
              <a:buChar char="•"/>
            </a:pPr>
            <a:r>
              <a:rPr i="1" lang="en-US"/>
              <a:t>Less people smoke cigarettes today than did 10 years ago. (was 1in 4, now its 1 in 5). </a:t>
            </a:r>
            <a:endParaRPr/>
          </a:p>
          <a:p>
            <a:pPr indent="-99059" lvl="0" marL="342900" rtl="0" algn="l">
              <a:spcBef>
                <a:spcPts val="408"/>
              </a:spcBef>
              <a:spcAft>
                <a:spcPts val="0"/>
              </a:spcAft>
              <a:buSzPct val="100000"/>
              <a:buNone/>
            </a:pPr>
            <a:r>
              <a:t/>
            </a:r>
            <a:endParaRPr i="1"/>
          </a:p>
          <a:p>
            <a:pPr indent="-228600" lvl="0" marL="342900" rtl="0" algn="l">
              <a:spcBef>
                <a:spcPts val="408"/>
              </a:spcBef>
              <a:spcAft>
                <a:spcPts val="0"/>
              </a:spcAft>
              <a:buSzPct val="100000"/>
              <a:buChar char="•"/>
            </a:pPr>
            <a:r>
              <a:rPr i="1" lang="en-US"/>
              <a:t>Medical marijuana had gained steam from many advocates, political figures and celebrities. </a:t>
            </a:r>
            <a:endParaRPr/>
          </a:p>
          <a:p>
            <a:pPr indent="-99059" lvl="0" marL="342900" rtl="0" algn="l">
              <a:spcBef>
                <a:spcPts val="408"/>
              </a:spcBef>
              <a:spcAft>
                <a:spcPts val="0"/>
              </a:spcAft>
              <a:buSzPct val="100000"/>
              <a:buNone/>
            </a:pPr>
            <a:r>
              <a:t/>
            </a:r>
            <a:endParaRPr i="1"/>
          </a:p>
          <a:p>
            <a:pPr indent="-228600" lvl="0" marL="342900" rtl="0" algn="l">
              <a:spcBef>
                <a:spcPts val="408"/>
              </a:spcBef>
              <a:spcAft>
                <a:spcPts val="0"/>
              </a:spcAft>
              <a:buSzPct val="100000"/>
              <a:buChar char="•"/>
            </a:pPr>
            <a:r>
              <a:rPr i="1" lang="en-US"/>
              <a:t>Anti smoking adds continue to work well with the younger population, regardless how graphic they are. What was once appealing to children (Camel, Marlboro Cowboy) have been virtually erased by victims of tobacco cancer.</a:t>
            </a:r>
            <a:endParaRPr/>
          </a:p>
          <a:p>
            <a:pPr indent="-99059" lvl="0" marL="342900" rtl="0" algn="l">
              <a:spcBef>
                <a:spcPts val="408"/>
              </a:spcBef>
              <a:spcAft>
                <a:spcPts val="0"/>
              </a:spcAft>
              <a:buSzPct val="100000"/>
              <a:buNone/>
            </a:pPr>
            <a:r>
              <a:t/>
            </a:r>
            <a:endParaRPr i="1"/>
          </a:p>
          <a:p>
            <a:pPr indent="-99059" lvl="0" marL="342900" rtl="0" algn="l">
              <a:spcBef>
                <a:spcPts val="408"/>
              </a:spcBef>
              <a:spcAft>
                <a:spcPts val="0"/>
              </a:spcAft>
              <a:buSzPct val="100000"/>
              <a:buNone/>
            </a:pPr>
            <a:r>
              <a:t/>
            </a:r>
            <a:endParaRPr i="1"/>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p30"/>
          <p:cNvSpPr txBox="1"/>
          <p:nvPr>
            <p:ph type="title"/>
          </p:nvPr>
        </p:nvSpPr>
        <p:spPr>
          <a:xfrm>
            <a:off x="426128" y="408372"/>
            <a:ext cx="8260672" cy="1039427"/>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6B7C72"/>
              </a:buClr>
              <a:buSzPts val="3500"/>
              <a:buFont typeface="Book Antiqua"/>
              <a:buNone/>
            </a:pPr>
            <a:r>
              <a:rPr lang="en-US"/>
              <a:t>THINGS TO REMEMBER…</a:t>
            </a:r>
            <a:endParaRPr/>
          </a:p>
        </p:txBody>
      </p:sp>
      <p:sp>
        <p:nvSpPr>
          <p:cNvPr id="357" name="Google Shape;357;p30"/>
          <p:cNvSpPr txBox="1"/>
          <p:nvPr>
            <p:ph idx="1" type="body"/>
          </p:nvPr>
        </p:nvSpPr>
        <p:spPr>
          <a:xfrm>
            <a:off x="457200" y="1752600"/>
            <a:ext cx="8229600" cy="4373563"/>
          </a:xfrm>
          <a:prstGeom prst="rect">
            <a:avLst/>
          </a:prstGeom>
          <a:noFill/>
          <a:ln>
            <a:noFill/>
          </a:ln>
        </p:spPr>
        <p:txBody>
          <a:bodyPr anchorCtr="0" anchor="t" bIns="45700" lIns="91425" spcFirstLastPara="1" rIns="91425" wrap="square" tIns="45700">
            <a:normAutofit fontScale="70000" lnSpcReduction="20000"/>
          </a:bodyPr>
          <a:lstStyle/>
          <a:p>
            <a:pPr indent="-228600" lvl="0" marL="342900" rtl="0" algn="l">
              <a:spcBef>
                <a:spcPts val="0"/>
              </a:spcBef>
              <a:spcAft>
                <a:spcPts val="0"/>
              </a:spcAft>
              <a:buSzPct val="100000"/>
              <a:buChar char="•"/>
            </a:pPr>
            <a:r>
              <a:rPr lang="en-US"/>
              <a:t>Marijuana is addictive. </a:t>
            </a:r>
            <a:endParaRPr/>
          </a:p>
          <a:p>
            <a:pPr indent="-121920" lvl="0" marL="342900" rtl="0" algn="l">
              <a:spcBef>
                <a:spcPts val="336"/>
              </a:spcBef>
              <a:spcAft>
                <a:spcPts val="0"/>
              </a:spcAft>
              <a:buSzPct val="100000"/>
              <a:buNone/>
            </a:pPr>
            <a:r>
              <a:t/>
            </a:r>
            <a:endParaRPr/>
          </a:p>
          <a:p>
            <a:pPr indent="-228600" lvl="0" marL="342900" rtl="0" algn="l">
              <a:spcBef>
                <a:spcPts val="336"/>
              </a:spcBef>
              <a:spcAft>
                <a:spcPts val="0"/>
              </a:spcAft>
              <a:buSzPct val="100000"/>
              <a:buChar char="•"/>
            </a:pPr>
            <a:r>
              <a:rPr lang="en-US"/>
              <a:t>Marijuana is harmful to your mental and physical health.</a:t>
            </a:r>
            <a:endParaRPr/>
          </a:p>
          <a:p>
            <a:pPr indent="-121920" lvl="0" marL="342900" rtl="0" algn="l">
              <a:spcBef>
                <a:spcPts val="336"/>
              </a:spcBef>
              <a:spcAft>
                <a:spcPts val="0"/>
              </a:spcAft>
              <a:buSzPct val="100000"/>
              <a:buNone/>
            </a:pPr>
            <a:r>
              <a:t/>
            </a:r>
            <a:endParaRPr/>
          </a:p>
          <a:p>
            <a:pPr indent="-228600" lvl="0" marL="342900" rtl="0" algn="l">
              <a:spcBef>
                <a:spcPts val="336"/>
              </a:spcBef>
              <a:spcAft>
                <a:spcPts val="0"/>
              </a:spcAft>
              <a:buSzPct val="100000"/>
              <a:buChar char="•"/>
            </a:pPr>
            <a:r>
              <a:rPr lang="en-US"/>
              <a:t>Tobacco has killed more people than HIV, illegal drug use, alcohol use, motor vehicle injuries, suicides, and murder </a:t>
            </a:r>
            <a:r>
              <a:rPr b="1" i="1" lang="en-US" u="sng"/>
              <a:t>combined.</a:t>
            </a:r>
            <a:endParaRPr/>
          </a:p>
          <a:p>
            <a:pPr indent="-121920" lvl="0" marL="342900" rtl="0" algn="l">
              <a:spcBef>
                <a:spcPts val="336"/>
              </a:spcBef>
              <a:spcAft>
                <a:spcPts val="0"/>
              </a:spcAft>
              <a:buSzPct val="100000"/>
              <a:buNone/>
            </a:pPr>
            <a:r>
              <a:t/>
            </a:r>
            <a:endParaRPr b="1" i="1" u="sng"/>
          </a:p>
          <a:p>
            <a:pPr indent="-228600" lvl="0" marL="342900" rtl="0" algn="l">
              <a:spcBef>
                <a:spcPts val="336"/>
              </a:spcBef>
              <a:spcAft>
                <a:spcPts val="0"/>
              </a:spcAft>
              <a:buSzPct val="100000"/>
              <a:buChar char="•"/>
            </a:pPr>
            <a:r>
              <a:rPr lang="en-US"/>
              <a:t>90% of the time…lung cancer is caused by cigarette smoking.</a:t>
            </a:r>
            <a:endParaRPr/>
          </a:p>
          <a:p>
            <a:pPr indent="-121920" lvl="0" marL="342900" rtl="0" algn="l">
              <a:spcBef>
                <a:spcPts val="336"/>
              </a:spcBef>
              <a:spcAft>
                <a:spcPts val="0"/>
              </a:spcAft>
              <a:buSzPct val="100000"/>
              <a:buNone/>
            </a:pPr>
            <a:r>
              <a:t/>
            </a:r>
            <a:endParaRPr/>
          </a:p>
          <a:p>
            <a:pPr indent="-228600" lvl="0" marL="342900" rtl="0" algn="l">
              <a:spcBef>
                <a:spcPts val="336"/>
              </a:spcBef>
              <a:spcAft>
                <a:spcPts val="0"/>
              </a:spcAft>
              <a:buSzPct val="100000"/>
              <a:buChar char="•"/>
            </a:pPr>
            <a:r>
              <a:rPr lang="en-US"/>
              <a:t>The chemicals you hear about in cigarettes and marijuana are a by product of burning it. Some one doesn’t just pour a bunch of “Decon Rat Poison” into a huge vat and say “lets have people smoke it!”</a:t>
            </a:r>
            <a:endParaRPr/>
          </a:p>
          <a:p>
            <a:pPr indent="-121920" lvl="0" marL="342900" rtl="0" algn="l">
              <a:spcBef>
                <a:spcPts val="336"/>
              </a:spcBef>
              <a:spcAft>
                <a:spcPts val="0"/>
              </a:spcAft>
              <a:buSzPct val="100000"/>
              <a:buNone/>
            </a:pPr>
            <a:r>
              <a:t/>
            </a:r>
            <a:endParaRPr/>
          </a:p>
          <a:p>
            <a:pPr indent="-121920" lvl="0" marL="342900" rtl="0" algn="l">
              <a:spcBef>
                <a:spcPts val="336"/>
              </a:spcBef>
              <a:spcAft>
                <a:spcPts val="0"/>
              </a:spcAft>
              <a:buSzPct val="100000"/>
              <a:buNone/>
            </a:pPr>
            <a:r>
              <a:t/>
            </a:r>
            <a:endParaRPr/>
          </a:p>
          <a:p>
            <a:pPr indent="-228600" lvl="0" marL="342900" rtl="0" algn="l">
              <a:spcBef>
                <a:spcPts val="336"/>
              </a:spcBef>
              <a:spcAft>
                <a:spcPts val="0"/>
              </a:spcAft>
              <a:buSzPct val="100000"/>
              <a:buChar char="•"/>
            </a:pPr>
            <a:r>
              <a:rPr lang="en-US"/>
              <a:t>With dispensaries introduced to California…Crime went through the roof.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31"/>
          <p:cNvSpPr txBox="1"/>
          <p:nvPr>
            <p:ph type="title"/>
          </p:nvPr>
        </p:nvSpPr>
        <p:spPr>
          <a:xfrm>
            <a:off x="426128" y="408372"/>
            <a:ext cx="8260672" cy="1039427"/>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6B7C72"/>
              </a:buClr>
              <a:buSzPts val="3500"/>
              <a:buFont typeface="Book Antiqua"/>
              <a:buNone/>
            </a:pPr>
            <a:r>
              <a:rPr lang="en-US"/>
              <a:t>WHERE TO GET HELP</a:t>
            </a:r>
            <a:endParaRPr/>
          </a:p>
        </p:txBody>
      </p:sp>
      <p:sp>
        <p:nvSpPr>
          <p:cNvPr id="363" name="Google Shape;363;p31"/>
          <p:cNvSpPr txBox="1"/>
          <p:nvPr/>
        </p:nvSpPr>
        <p:spPr>
          <a:xfrm>
            <a:off x="924374" y="1676399"/>
            <a:ext cx="3266625" cy="200054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Century Gothic"/>
                <a:ea typeface="Century Gothic"/>
                <a:cs typeface="Century Gothic"/>
                <a:sym typeface="Century Gothic"/>
              </a:rPr>
              <a:t>Beacon Center of Herkimer</a:t>
            </a:r>
            <a:endParaRPr/>
          </a:p>
          <a:p>
            <a:pPr indent="0" lvl="0" marL="0" marR="0" rtl="0" algn="ctr">
              <a:spcBef>
                <a:spcPts val="0"/>
              </a:spcBef>
              <a:spcAft>
                <a:spcPts val="0"/>
              </a:spcAft>
              <a:buNone/>
            </a:pPr>
            <a:r>
              <a:rPr lang="en-US" sz="1600">
                <a:solidFill>
                  <a:schemeClr val="dk1"/>
                </a:solidFill>
                <a:latin typeface="Century Gothic"/>
                <a:ea typeface="Century Gothic"/>
                <a:cs typeface="Century Gothic"/>
                <a:sym typeface="Century Gothic"/>
              </a:rPr>
              <a:t>210 South Main Street</a:t>
            </a:r>
            <a:br>
              <a:rPr lang="en-US" sz="1600">
                <a:solidFill>
                  <a:schemeClr val="dk1"/>
                </a:solidFill>
                <a:latin typeface="Century Gothic"/>
                <a:ea typeface="Century Gothic"/>
                <a:cs typeface="Century Gothic"/>
                <a:sym typeface="Century Gothic"/>
              </a:rPr>
            </a:br>
            <a:r>
              <a:rPr lang="en-US" sz="1600">
                <a:solidFill>
                  <a:schemeClr val="dk1"/>
                </a:solidFill>
                <a:latin typeface="Century Gothic"/>
                <a:ea typeface="Century Gothic"/>
                <a:cs typeface="Century Gothic"/>
                <a:sym typeface="Century Gothic"/>
              </a:rPr>
              <a:t>Herkimer, New York 13350</a:t>
            </a:r>
            <a:br>
              <a:rPr lang="en-US" sz="1600">
                <a:solidFill>
                  <a:schemeClr val="dk1"/>
                </a:solidFill>
                <a:latin typeface="Century Gothic"/>
                <a:ea typeface="Century Gothic"/>
                <a:cs typeface="Century Gothic"/>
                <a:sym typeface="Century Gothic"/>
              </a:rPr>
            </a:br>
            <a:r>
              <a:rPr lang="en-US" sz="1600">
                <a:solidFill>
                  <a:schemeClr val="dk1"/>
                </a:solidFill>
                <a:latin typeface="Century Gothic"/>
                <a:ea typeface="Century Gothic"/>
                <a:cs typeface="Century Gothic"/>
                <a:sym typeface="Century Gothic"/>
              </a:rPr>
              <a:t>Telephone: (315) 717-0189</a:t>
            </a:r>
            <a:br>
              <a:rPr lang="en-US" sz="1600">
                <a:solidFill>
                  <a:schemeClr val="dk1"/>
                </a:solidFill>
                <a:latin typeface="Century Gothic"/>
                <a:ea typeface="Century Gothic"/>
                <a:cs typeface="Century Gothic"/>
                <a:sym typeface="Century Gothic"/>
              </a:rPr>
            </a:b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364" name="Google Shape;364;p31"/>
          <p:cNvSpPr txBox="1"/>
          <p:nvPr/>
        </p:nvSpPr>
        <p:spPr>
          <a:xfrm>
            <a:off x="1325656" y="3621905"/>
            <a:ext cx="2464060" cy="160043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Century Gothic"/>
                <a:ea typeface="Century Gothic"/>
                <a:cs typeface="Century Gothic"/>
                <a:sym typeface="Century Gothic"/>
              </a:rPr>
              <a:t>Insight House</a:t>
            </a:r>
            <a:endParaRPr/>
          </a:p>
          <a:p>
            <a:pPr indent="0" lvl="0" marL="0" marR="0" rtl="0" algn="ctr">
              <a:spcBef>
                <a:spcPts val="0"/>
              </a:spcBef>
              <a:spcAft>
                <a:spcPts val="0"/>
              </a:spcAft>
              <a:buNone/>
            </a:pPr>
            <a:r>
              <a:rPr lang="en-US" sz="1400">
                <a:solidFill>
                  <a:schemeClr val="dk1"/>
                </a:solidFill>
                <a:latin typeface="Century Gothic"/>
                <a:ea typeface="Century Gothic"/>
                <a:cs typeface="Century Gothic"/>
                <a:sym typeface="Century Gothic"/>
              </a:rPr>
              <a:t>500 Whitesboro St  </a:t>
            </a:r>
            <a:endParaRPr/>
          </a:p>
          <a:p>
            <a:pPr indent="0" lvl="0" marL="0" marR="0" rtl="0" algn="ctr">
              <a:spcBef>
                <a:spcPts val="0"/>
              </a:spcBef>
              <a:spcAft>
                <a:spcPts val="0"/>
              </a:spcAft>
              <a:buNone/>
            </a:pPr>
            <a:r>
              <a:rPr lang="en-US" sz="1400">
                <a:solidFill>
                  <a:schemeClr val="dk1"/>
                </a:solidFill>
                <a:latin typeface="Century Gothic"/>
                <a:ea typeface="Century Gothic"/>
                <a:cs typeface="Century Gothic"/>
                <a:sym typeface="Century Gothic"/>
              </a:rPr>
              <a:t>Utica, New York 13502</a:t>
            </a:r>
            <a:br>
              <a:rPr lang="en-US" sz="1400">
                <a:solidFill>
                  <a:schemeClr val="dk1"/>
                </a:solidFill>
                <a:latin typeface="Century Gothic"/>
                <a:ea typeface="Century Gothic"/>
                <a:cs typeface="Century Gothic"/>
                <a:sym typeface="Century Gothic"/>
              </a:rPr>
            </a:br>
            <a:r>
              <a:rPr lang="en-US" sz="1400">
                <a:solidFill>
                  <a:schemeClr val="dk1"/>
                </a:solidFill>
                <a:latin typeface="Century Gothic"/>
                <a:ea typeface="Century Gothic"/>
                <a:cs typeface="Century Gothic"/>
                <a:sym typeface="Century Gothic"/>
              </a:rPr>
              <a:t>(315) 724-5168</a:t>
            </a:r>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365" name="Google Shape;365;p31"/>
          <p:cNvSpPr txBox="1"/>
          <p:nvPr/>
        </p:nvSpPr>
        <p:spPr>
          <a:xfrm>
            <a:off x="5562600" y="1688354"/>
            <a:ext cx="2819400" cy="172354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Century Gothic"/>
                <a:ea typeface="Century Gothic"/>
                <a:cs typeface="Century Gothic"/>
                <a:sym typeface="Century Gothic"/>
              </a:rPr>
              <a:t>Beacon Center of Utica</a:t>
            </a:r>
            <a:endParaRPr/>
          </a:p>
          <a:p>
            <a:pPr indent="0" lvl="0" marL="0" marR="0" rtl="0" algn="ctr">
              <a:spcBef>
                <a:spcPts val="0"/>
              </a:spcBef>
              <a:spcAft>
                <a:spcPts val="0"/>
              </a:spcAft>
              <a:buNone/>
            </a:pPr>
            <a:r>
              <a:rPr lang="en-US" sz="1600">
                <a:solidFill>
                  <a:schemeClr val="dk1"/>
                </a:solidFill>
                <a:latin typeface="Century Gothic"/>
                <a:ea typeface="Century Gothic"/>
                <a:cs typeface="Century Gothic"/>
                <a:sym typeface="Century Gothic"/>
              </a:rPr>
              <a:t>1508 Genesee Street</a:t>
            </a:r>
            <a:br>
              <a:rPr lang="en-US" sz="1600">
                <a:solidFill>
                  <a:schemeClr val="dk1"/>
                </a:solidFill>
                <a:latin typeface="Century Gothic"/>
                <a:ea typeface="Century Gothic"/>
                <a:cs typeface="Century Gothic"/>
                <a:sym typeface="Century Gothic"/>
              </a:rPr>
            </a:br>
            <a:r>
              <a:rPr lang="en-US" sz="1600">
                <a:solidFill>
                  <a:schemeClr val="dk1"/>
                </a:solidFill>
                <a:latin typeface="Century Gothic"/>
                <a:ea typeface="Century Gothic"/>
                <a:cs typeface="Century Gothic"/>
                <a:sym typeface="Century Gothic"/>
              </a:rPr>
              <a:t>Utica, New York 13501</a:t>
            </a:r>
            <a:br>
              <a:rPr lang="en-US" sz="1600">
                <a:solidFill>
                  <a:schemeClr val="dk1"/>
                </a:solidFill>
                <a:latin typeface="Century Gothic"/>
                <a:ea typeface="Century Gothic"/>
                <a:cs typeface="Century Gothic"/>
                <a:sym typeface="Century Gothic"/>
              </a:rPr>
            </a:br>
            <a:r>
              <a:rPr lang="en-US" sz="1600">
                <a:solidFill>
                  <a:schemeClr val="dk1"/>
                </a:solidFill>
                <a:latin typeface="Century Gothic"/>
                <a:ea typeface="Century Gothic"/>
                <a:cs typeface="Century Gothic"/>
                <a:sym typeface="Century Gothic"/>
              </a:rPr>
              <a:t>Telephone: (315) 366-4100</a:t>
            </a:r>
            <a:br>
              <a:rPr lang="en-US" sz="1600">
                <a:solidFill>
                  <a:schemeClr val="dk1"/>
                </a:solidFill>
                <a:latin typeface="Century Gothic"/>
                <a:ea typeface="Century Gothic"/>
                <a:cs typeface="Century Gothic"/>
                <a:sym typeface="Century Gothic"/>
              </a:rPr>
            </a:br>
            <a:endParaRPr sz="1800">
              <a:solidFill>
                <a:schemeClr val="dk1"/>
              </a:solidFill>
              <a:latin typeface="Century Gothic"/>
              <a:ea typeface="Century Gothic"/>
              <a:cs typeface="Century Gothic"/>
              <a:sym typeface="Century Gothic"/>
            </a:endParaRPr>
          </a:p>
        </p:txBody>
      </p:sp>
      <p:sp>
        <p:nvSpPr>
          <p:cNvPr id="366" name="Google Shape;366;p31"/>
          <p:cNvSpPr txBox="1"/>
          <p:nvPr/>
        </p:nvSpPr>
        <p:spPr>
          <a:xfrm>
            <a:off x="5562600" y="3605497"/>
            <a:ext cx="2415469" cy="141577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Century Gothic"/>
                <a:ea typeface="Century Gothic"/>
                <a:cs typeface="Century Gothic"/>
                <a:sym typeface="Century Gothic"/>
              </a:rPr>
              <a:t>Conifer Park</a:t>
            </a:r>
            <a:endParaRPr/>
          </a:p>
          <a:p>
            <a:pPr indent="0" lvl="0" marL="0" marR="0" rtl="0" algn="ctr">
              <a:spcBef>
                <a:spcPts val="0"/>
              </a:spcBef>
              <a:spcAft>
                <a:spcPts val="0"/>
              </a:spcAft>
              <a:buNone/>
            </a:pPr>
            <a:r>
              <a:rPr lang="en-US" sz="1600">
                <a:solidFill>
                  <a:schemeClr val="dk1"/>
                </a:solidFill>
                <a:latin typeface="Century Gothic"/>
                <a:ea typeface="Century Gothic"/>
                <a:cs typeface="Century Gothic"/>
                <a:sym typeface="Century Gothic"/>
              </a:rPr>
              <a:t>79 Glenridge Rd.</a:t>
            </a:r>
            <a:br>
              <a:rPr lang="en-US" sz="1600">
                <a:solidFill>
                  <a:schemeClr val="dk1"/>
                </a:solidFill>
                <a:latin typeface="Century Gothic"/>
                <a:ea typeface="Century Gothic"/>
                <a:cs typeface="Century Gothic"/>
                <a:sym typeface="Century Gothic"/>
              </a:rPr>
            </a:br>
            <a:r>
              <a:rPr lang="en-US" sz="1600">
                <a:solidFill>
                  <a:schemeClr val="dk1"/>
                </a:solidFill>
                <a:latin typeface="Century Gothic"/>
                <a:ea typeface="Century Gothic"/>
                <a:cs typeface="Century Gothic"/>
                <a:sym typeface="Century Gothic"/>
              </a:rPr>
              <a:t>Glenville, New York 12302</a:t>
            </a:r>
            <a:br>
              <a:rPr lang="en-US" sz="1600">
                <a:solidFill>
                  <a:schemeClr val="dk1"/>
                </a:solidFill>
                <a:latin typeface="Century Gothic"/>
                <a:ea typeface="Century Gothic"/>
                <a:cs typeface="Century Gothic"/>
                <a:sym typeface="Century Gothic"/>
              </a:rPr>
            </a:br>
            <a:r>
              <a:rPr lang="en-US" sz="1600">
                <a:solidFill>
                  <a:schemeClr val="dk1"/>
                </a:solidFill>
                <a:latin typeface="Century Gothic"/>
                <a:ea typeface="Century Gothic"/>
                <a:cs typeface="Century Gothic"/>
                <a:sym typeface="Century Gothic"/>
              </a:rPr>
              <a:t>1-800-989-6446</a:t>
            </a:r>
            <a:endParaRPr/>
          </a:p>
          <a:p>
            <a:pPr indent="0" lvl="0" marL="0" marR="0" rtl="0" algn="l">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pic>
        <p:nvPicPr>
          <p:cNvPr descr="Find Help for Alcoholism, Drug Abuse, Problem Gambling. Call 1-877-846-7369" id="367" name="Google Shape;367;p31"/>
          <p:cNvPicPr preferRelativeResize="0"/>
          <p:nvPr/>
        </p:nvPicPr>
        <p:blipFill rotWithShape="1">
          <a:blip r:embed="rId3">
            <a:alphaModFix/>
          </a:blip>
          <a:srcRect b="0" l="0" r="0" t="0"/>
          <a:stretch/>
        </p:blipFill>
        <p:spPr>
          <a:xfrm>
            <a:off x="3640114" y="5021269"/>
            <a:ext cx="1922486" cy="1409824"/>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p32"/>
          <p:cNvSpPr txBox="1"/>
          <p:nvPr>
            <p:ph type="title"/>
          </p:nvPr>
        </p:nvSpPr>
        <p:spPr>
          <a:xfrm>
            <a:off x="426128" y="408372"/>
            <a:ext cx="8260672" cy="1039427"/>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rgbClr val="6B7C72"/>
              </a:buClr>
              <a:buSzPts val="3500"/>
              <a:buFont typeface="Book Antiqua"/>
              <a:buNone/>
            </a:pPr>
            <a:r>
              <a:rPr lang="en-US"/>
              <a:t>FOR MORE INFORMATION</a:t>
            </a:r>
            <a:endParaRPr/>
          </a:p>
        </p:txBody>
      </p:sp>
      <p:sp>
        <p:nvSpPr>
          <p:cNvPr id="373" name="Google Shape;373;p32"/>
          <p:cNvSpPr txBox="1"/>
          <p:nvPr/>
        </p:nvSpPr>
        <p:spPr>
          <a:xfrm>
            <a:off x="2362200" y="1868030"/>
            <a:ext cx="4191000" cy="224676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000">
                <a:solidFill>
                  <a:schemeClr val="dk1"/>
                </a:solidFill>
                <a:latin typeface="Century Gothic"/>
                <a:ea typeface="Century Gothic"/>
                <a:cs typeface="Century Gothic"/>
                <a:sym typeface="Century Gothic"/>
              </a:rPr>
              <a:t>Herkimer County Prevention Council</a:t>
            </a:r>
            <a:endParaRPr/>
          </a:p>
          <a:p>
            <a:pPr indent="0" lvl="0" marL="0" marR="0" rtl="0" algn="ctr">
              <a:spcBef>
                <a:spcPts val="0"/>
              </a:spcBef>
              <a:spcAft>
                <a:spcPts val="0"/>
              </a:spcAft>
              <a:buNone/>
            </a:pPr>
            <a:r>
              <a:rPr lang="en-US" sz="1600">
                <a:solidFill>
                  <a:schemeClr val="dk1"/>
                </a:solidFill>
                <a:latin typeface="Century Gothic"/>
                <a:ea typeface="Century Gothic"/>
                <a:cs typeface="Century Gothic"/>
                <a:sym typeface="Century Gothic"/>
              </a:rPr>
              <a:t>A program of Catholic Charities</a:t>
            </a:r>
            <a:endParaRPr/>
          </a:p>
          <a:p>
            <a:pPr indent="0" lvl="0" marL="0" marR="0" rtl="0" algn="ctr">
              <a:spcBef>
                <a:spcPts val="0"/>
              </a:spcBef>
              <a:spcAft>
                <a:spcPts val="0"/>
              </a:spcAft>
              <a:buNone/>
            </a:pPr>
            <a:r>
              <a:rPr lang="en-US" sz="1600">
                <a:solidFill>
                  <a:schemeClr val="dk1"/>
                </a:solidFill>
                <a:latin typeface="Century Gothic"/>
                <a:ea typeface="Century Gothic"/>
                <a:cs typeface="Century Gothic"/>
                <a:sym typeface="Century Gothic"/>
              </a:rPr>
              <a:t>61 West Street</a:t>
            </a:r>
            <a:endParaRPr/>
          </a:p>
          <a:p>
            <a:pPr indent="0" lvl="0" marL="0" marR="0" rtl="0" algn="ctr">
              <a:spcBef>
                <a:spcPts val="0"/>
              </a:spcBef>
              <a:spcAft>
                <a:spcPts val="0"/>
              </a:spcAft>
              <a:buNone/>
            </a:pPr>
            <a:r>
              <a:rPr lang="en-US" sz="1600">
                <a:solidFill>
                  <a:schemeClr val="dk1"/>
                </a:solidFill>
                <a:latin typeface="Century Gothic"/>
                <a:ea typeface="Century Gothic"/>
                <a:cs typeface="Century Gothic"/>
                <a:sym typeface="Century Gothic"/>
              </a:rPr>
              <a:t>Ilion New York, 13357</a:t>
            </a:r>
            <a:endParaRPr/>
          </a:p>
          <a:p>
            <a:pPr indent="0" lvl="0" marL="0" marR="0" rtl="0" algn="ctr">
              <a:spcBef>
                <a:spcPts val="0"/>
              </a:spcBef>
              <a:spcAft>
                <a:spcPts val="0"/>
              </a:spcAft>
              <a:buNone/>
            </a:pPr>
            <a:r>
              <a:rPr lang="en-US" sz="1600">
                <a:solidFill>
                  <a:schemeClr val="dk1"/>
                </a:solidFill>
                <a:latin typeface="Century Gothic"/>
                <a:ea typeface="Century Gothic"/>
                <a:cs typeface="Century Gothic"/>
                <a:sym typeface="Century Gothic"/>
              </a:rPr>
              <a:t>(315)894-9917</a:t>
            </a:r>
            <a:endParaRPr/>
          </a:p>
          <a:p>
            <a:pPr indent="0" lvl="0" marL="0" marR="0" rtl="0" algn="ctr">
              <a:spcBef>
                <a:spcPts val="0"/>
              </a:spcBef>
              <a:spcAft>
                <a:spcPts val="0"/>
              </a:spcAft>
              <a:buNone/>
            </a:pPr>
            <a:r>
              <a:rPr lang="en-US" sz="1800">
                <a:solidFill>
                  <a:schemeClr val="dk1"/>
                </a:solidFill>
                <a:latin typeface="Century Gothic"/>
                <a:ea typeface="Century Gothic"/>
                <a:cs typeface="Century Gothic"/>
                <a:sym typeface="Century Gothic"/>
              </a:rPr>
              <a:t>www.herkimercountyprevention.org</a:t>
            </a:r>
            <a:endParaRPr/>
          </a:p>
          <a:p>
            <a:pPr indent="0" lvl="0" marL="0" marR="0" rtl="0" algn="ctr">
              <a:spcBef>
                <a:spcPts val="0"/>
              </a:spcBef>
              <a:spcAft>
                <a:spcPts val="0"/>
              </a:spcAft>
              <a:buNone/>
            </a:pPr>
            <a:r>
              <a:t/>
            </a:r>
            <a:endParaRPr sz="1800">
              <a:solidFill>
                <a:schemeClr val="dk1"/>
              </a:solidFill>
              <a:latin typeface="Century Gothic"/>
              <a:ea typeface="Century Gothic"/>
              <a:cs typeface="Century Gothic"/>
              <a:sym typeface="Century Gothic"/>
            </a:endParaRPr>
          </a:p>
        </p:txBody>
      </p:sp>
      <p:sp>
        <p:nvSpPr>
          <p:cNvPr id="374" name="Google Shape;374;p32"/>
          <p:cNvSpPr txBox="1"/>
          <p:nvPr/>
        </p:nvSpPr>
        <p:spPr>
          <a:xfrm>
            <a:off x="2514600" y="4114799"/>
            <a:ext cx="3886200" cy="187743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Century Gothic"/>
                <a:ea typeface="Century Gothic"/>
                <a:cs typeface="Century Gothic"/>
                <a:sym typeface="Century Gothic"/>
              </a:rPr>
              <a:t>Some other websites:</a:t>
            </a:r>
            <a:endParaRPr/>
          </a:p>
          <a:p>
            <a:pPr indent="0" lvl="0" marL="0" marR="0" rtl="0" algn="ctr">
              <a:spcBef>
                <a:spcPts val="0"/>
              </a:spcBef>
              <a:spcAft>
                <a:spcPts val="0"/>
              </a:spcAft>
              <a:buNone/>
            </a:pPr>
            <a:r>
              <a:t/>
            </a:r>
            <a:endParaRPr sz="1800">
              <a:solidFill>
                <a:schemeClr val="dk1"/>
              </a:solidFill>
              <a:latin typeface="Century Gothic"/>
              <a:ea typeface="Century Gothic"/>
              <a:cs typeface="Century Gothic"/>
              <a:sym typeface="Century Gothic"/>
            </a:endParaRPr>
          </a:p>
          <a:p>
            <a:pPr indent="0" lvl="0" marL="0" marR="0" rtl="0" algn="ctr">
              <a:spcBef>
                <a:spcPts val="0"/>
              </a:spcBef>
              <a:spcAft>
                <a:spcPts val="0"/>
              </a:spcAft>
              <a:buNone/>
            </a:pPr>
            <a:r>
              <a:rPr lang="en-US" sz="2000">
                <a:solidFill>
                  <a:schemeClr val="dk1"/>
                </a:solidFill>
                <a:latin typeface="Century Gothic"/>
                <a:ea typeface="Century Gothic"/>
                <a:cs typeface="Century Gothic"/>
                <a:sym typeface="Century Gothic"/>
              </a:rPr>
              <a:t>www.oasas.ny.gov</a:t>
            </a:r>
            <a:endParaRPr/>
          </a:p>
          <a:p>
            <a:pPr indent="0" lvl="0" marL="0" marR="0" rtl="0" algn="ctr">
              <a:spcBef>
                <a:spcPts val="0"/>
              </a:spcBef>
              <a:spcAft>
                <a:spcPts val="0"/>
              </a:spcAft>
              <a:buNone/>
            </a:pPr>
            <a:r>
              <a:rPr lang="en-US" sz="2000">
                <a:solidFill>
                  <a:schemeClr val="dk1"/>
                </a:solidFill>
                <a:latin typeface="Century Gothic"/>
                <a:ea typeface="Century Gothic"/>
                <a:cs typeface="Century Gothic"/>
                <a:sym typeface="Century Gothic"/>
              </a:rPr>
              <a:t>www.samhsa.gov</a:t>
            </a:r>
            <a:endParaRPr/>
          </a:p>
          <a:p>
            <a:pPr indent="0" lvl="0" marL="0" marR="0" rtl="0" algn="ctr">
              <a:spcBef>
                <a:spcPts val="0"/>
              </a:spcBef>
              <a:spcAft>
                <a:spcPts val="0"/>
              </a:spcAft>
              <a:buNone/>
            </a:pPr>
            <a:r>
              <a:rPr lang="en-US" sz="2000">
                <a:solidFill>
                  <a:schemeClr val="dk1"/>
                </a:solidFill>
                <a:latin typeface="Century Gothic"/>
                <a:ea typeface="Century Gothic"/>
                <a:cs typeface="Century Gothic"/>
                <a:sym typeface="Century Gothic"/>
              </a:rPr>
              <a:t>www.drugabuse.gov</a:t>
            </a:r>
            <a:endParaRPr/>
          </a:p>
          <a:p>
            <a:pPr indent="0" lvl="0" marL="0" marR="0" rtl="0" algn="ctr">
              <a:spcBef>
                <a:spcPts val="0"/>
              </a:spcBef>
              <a:spcAft>
                <a:spcPts val="0"/>
              </a:spcAft>
              <a:buNone/>
            </a:pPr>
            <a:r>
              <a:rPr lang="en-US" sz="2000">
                <a:solidFill>
                  <a:schemeClr val="dk1"/>
                </a:solidFill>
                <a:latin typeface="Century Gothic"/>
                <a:ea typeface="Century Gothic"/>
                <a:cs typeface="Century Gothic"/>
                <a:sym typeface="Century Gothic"/>
              </a:rPr>
              <a:t>www.niaaa.nih.gov</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Apothecary">
  <a:themeElements>
    <a:clrScheme name="Apothecary">
      <a:dk1>
        <a:srgbClr val="000000"/>
      </a:dk1>
      <a:lt1>
        <a:srgbClr val="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2013-04-22T12:24:23Z</dcterms:created>
  <dc:creator>Information Services</dc:creator>
</cp:coreProperties>
</file>